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484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42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1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26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7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58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8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4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6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0019-0628-4687-9EDB-E3532B1DDB70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37F5-0EFA-4F2B-B28C-B05962879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0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0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7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0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4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Woof</dc:creator>
  <cp:lastModifiedBy>Andy Woof</cp:lastModifiedBy>
  <cp:revision>13</cp:revision>
  <dcterms:created xsi:type="dcterms:W3CDTF">2016-01-13T20:32:02Z</dcterms:created>
  <dcterms:modified xsi:type="dcterms:W3CDTF">2021-01-25T15:28:17Z</dcterms:modified>
</cp:coreProperties>
</file>