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0" r:id="rId5"/>
    <p:sldId id="261" r:id="rId6"/>
    <p:sldId id="262" r:id="rId7"/>
    <p:sldId id="263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7" autoAdjust="0"/>
  </p:normalViewPr>
  <p:slideViewPr>
    <p:cSldViewPr>
      <p:cViewPr varScale="1">
        <p:scale>
          <a:sx n="75" d="100"/>
          <a:sy n="75" d="100"/>
        </p:scale>
        <p:origin x="108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0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5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0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3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0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9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4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1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D9B8-4576-4C99-9547-9AAFD6A6A537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B97E-B577-49C6-8386-3FF18F952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25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4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9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6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8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78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4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0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7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Woof</dc:creator>
  <cp:lastModifiedBy>Andy Woof</cp:lastModifiedBy>
  <cp:revision>7</cp:revision>
  <dcterms:created xsi:type="dcterms:W3CDTF">2016-01-09T21:56:42Z</dcterms:created>
  <dcterms:modified xsi:type="dcterms:W3CDTF">2021-01-24T09:41:01Z</dcterms:modified>
</cp:coreProperties>
</file>