
<file path=[Content_Types].xml><?xml version="1.0" encoding="utf-8"?>
<Types xmlns="http://schemas.openxmlformats.org/package/2006/content-types">
  <Default Extension="3gp" ContentType="video/3gpp"/>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81" r:id="rId2"/>
    <p:sldId id="292" r:id="rId3"/>
    <p:sldId id="282" r:id="rId4"/>
    <p:sldId id="295" r:id="rId5"/>
    <p:sldId id="293" r:id="rId6"/>
    <p:sldId id="294"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85" r:id="rId24"/>
    <p:sldId id="283" r:id="rId25"/>
    <p:sldId id="284" r:id="rId26"/>
    <p:sldId id="286" r:id="rId27"/>
    <p:sldId id="288" r:id="rId28"/>
    <p:sldId id="256" r:id="rId29"/>
    <p:sldId id="287" r:id="rId30"/>
    <p:sldId id="257" r:id="rId31"/>
    <p:sldId id="258" r:id="rId32"/>
    <p:sldId id="259" r:id="rId33"/>
    <p:sldId id="260" r:id="rId34"/>
    <p:sldId id="277" r:id="rId35"/>
    <p:sldId id="278" r:id="rId36"/>
    <p:sldId id="279" r:id="rId37"/>
    <p:sldId id="280" r:id="rId38"/>
    <p:sldId id="302" r:id="rId39"/>
    <p:sldId id="303" r:id="rId40"/>
    <p:sldId id="289" r:id="rId41"/>
    <p:sldId id="290" r:id="rId42"/>
    <p:sldId id="291" r:id="rId43"/>
    <p:sldId id="297" r:id="rId44"/>
    <p:sldId id="298" r:id="rId45"/>
    <p:sldId id="299" r:id="rId46"/>
    <p:sldId id="296" r:id="rId47"/>
    <p:sldId id="300" r:id="rId48"/>
    <p:sldId id="301" r:id="rId49"/>
    <p:sldId id="304" r:id="rId50"/>
    <p:sldId id="305" r:id="rId51"/>
    <p:sldId id="306" r:id="rId52"/>
    <p:sldId id="307" r:id="rId53"/>
    <p:sldId id="308" r:id="rId54"/>
  </p:sldIdLst>
  <p:sldSz cx="12192000" cy="6858000"/>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997"/>
    <p:restoredTop sz="95878"/>
  </p:normalViewPr>
  <p:slideViewPr>
    <p:cSldViewPr snapToGrid="0">
      <p:cViewPr varScale="1">
        <p:scale>
          <a:sx n="112" d="100"/>
          <a:sy n="112" d="100"/>
        </p:scale>
        <p:origin x="72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2/16/23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2/16/23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2/16/23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2/16/23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2/16/23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2/16/23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2/16/23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2/16/23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2/16/23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2/16/23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biblia.com/bible/nkjv/Ps%2024.2"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biblia.com/bible/nkjv/Ps%20119.11" TargetMode="External"/><Relationship Id="rId2" Type="http://schemas.openxmlformats.org/officeDocument/2006/relationships/hyperlink" Target="https://biblia.com/bible/nkjv/Ps%201.6"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biblia.com/bible/nkjv/Ps%201.1"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biblia.com/bible/nkjv/Ps%2029.1"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biblia.com/bible/nkjv/Ps%2018.31"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biblia.com/bible/nkjv/Exod%2015.1-15"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biblia.com/bible/nkjv/1%20Kings%204.29-32" TargetMode="External"/><Relationship Id="rId2" Type="http://schemas.openxmlformats.org/officeDocument/2006/relationships/hyperlink" Target="https://biblia.com/bible/nkjv/1%20Chron%2026.1-19"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biblia.com/bible/nkjv/1%20Chron%2015.19" TargetMode="External"/><Relationship Id="rId2" Type="http://schemas.openxmlformats.org/officeDocument/2006/relationships/hyperlink" Target="https://biblia.com/bible/nkjv/1%20Chron%206.33"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blueletterbible.org/study/misc/name_god.cfm#link2" TargetMode="External"/><Relationship Id="rId2" Type="http://schemas.openxmlformats.org/officeDocument/2006/relationships/hyperlink" Target="https://www.blueletterbible.org/study/misc/name_god.cfm#link13" TargetMode="External"/><Relationship Id="rId1" Type="http://schemas.openxmlformats.org/officeDocument/2006/relationships/slideLayout" Target="../slideLayouts/slideLayout2.xml"/><Relationship Id="rId6" Type="http://schemas.openxmlformats.org/officeDocument/2006/relationships/hyperlink" Target="https://www.blueletterbible.org/study/misc/name_god.cfm#link4" TargetMode="External"/><Relationship Id="rId5" Type="http://schemas.openxmlformats.org/officeDocument/2006/relationships/hyperlink" Target="https://www.blueletterbible.org/study/misc/name_god.cfm#link12" TargetMode="External"/><Relationship Id="rId4" Type="http://schemas.openxmlformats.org/officeDocument/2006/relationships/hyperlink" Target="https://www.blueletterbible.org/study/misc/name_god.cfm#link3"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www.blueletterbible.org/study/misc/name_god.cfm#link10" TargetMode="External"/><Relationship Id="rId3" Type="http://schemas.openxmlformats.org/officeDocument/2006/relationships/hyperlink" Target="https://www.blueletterbible.org/study/misc/name_god.cfm#link15" TargetMode="External"/><Relationship Id="rId7" Type="http://schemas.openxmlformats.org/officeDocument/2006/relationships/hyperlink" Target="https://www.blueletterbible.org/study/misc/name_god.cfm#link9" TargetMode="External"/><Relationship Id="rId2" Type="http://schemas.openxmlformats.org/officeDocument/2006/relationships/hyperlink" Target="https://www.blueletterbible.org/study/misc/name_god.cfm#link5" TargetMode="External"/><Relationship Id="rId1" Type="http://schemas.openxmlformats.org/officeDocument/2006/relationships/slideLayout" Target="../slideLayouts/slideLayout2.xml"/><Relationship Id="rId6" Type="http://schemas.openxmlformats.org/officeDocument/2006/relationships/hyperlink" Target="https://www.blueletterbible.org/study/misc/name_god.cfm#link8" TargetMode="External"/><Relationship Id="rId11" Type="http://schemas.openxmlformats.org/officeDocument/2006/relationships/hyperlink" Target="https://www.blueletterbible.org/study/misc/name_god.cfm#link17" TargetMode="External"/><Relationship Id="rId5" Type="http://schemas.openxmlformats.org/officeDocument/2006/relationships/hyperlink" Target="https://www.blueletterbible.org/study/misc/name_god.cfm#link7" TargetMode="External"/><Relationship Id="rId10" Type="http://schemas.openxmlformats.org/officeDocument/2006/relationships/hyperlink" Target="https://www.blueletterbible.org/study/misc/name_god.cfm#link16" TargetMode="External"/><Relationship Id="rId4" Type="http://schemas.openxmlformats.org/officeDocument/2006/relationships/hyperlink" Target="https://www.blueletterbible.org/study/misc/name_god.cfm#link6" TargetMode="External"/><Relationship Id="rId9" Type="http://schemas.openxmlformats.org/officeDocument/2006/relationships/hyperlink" Target="https://www.blueletterbible.org/study/misc/name_god.cfm#link11"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s://www.blueletterbible.org/kjv/psa/16/10/s_494010" TargetMode="External"/><Relationship Id="rId13" Type="http://schemas.openxmlformats.org/officeDocument/2006/relationships/hyperlink" Target="https://www.blueletterbible.org/kjv/luk/23/35/s_996035" TargetMode="External"/><Relationship Id="rId18" Type="http://schemas.openxmlformats.org/officeDocument/2006/relationships/hyperlink" Target="https://www.blueletterbible.org/kjv/psa/34/20/s_512020" TargetMode="External"/><Relationship Id="rId3" Type="http://schemas.openxmlformats.org/officeDocument/2006/relationships/hyperlink" Target="https://www.blueletterbible.org/kjv/mat/3/17/s_932017" TargetMode="External"/><Relationship Id="rId7" Type="http://schemas.openxmlformats.org/officeDocument/2006/relationships/hyperlink" Target="https://www.blueletterbible.org/kjv/heb/2/8/s_1135008" TargetMode="External"/><Relationship Id="rId12" Type="http://schemas.openxmlformats.org/officeDocument/2006/relationships/hyperlink" Target="https://www.blueletterbible.org/kjv/psa/22/7-8/s_500007" TargetMode="External"/><Relationship Id="rId17" Type="http://schemas.openxmlformats.org/officeDocument/2006/relationships/hyperlink" Target="https://www.blueletterbible.org/kjv/mat/27/35-36/s_956035" TargetMode="External"/><Relationship Id="rId2" Type="http://schemas.openxmlformats.org/officeDocument/2006/relationships/hyperlink" Target="https://www.blueletterbible.org/kjv/psa/2/1-12/s_480001" TargetMode="External"/><Relationship Id="rId16" Type="http://schemas.openxmlformats.org/officeDocument/2006/relationships/hyperlink" Target="https://www.blueletterbible.org/kjv/psa/22/18/s_500018" TargetMode="External"/><Relationship Id="rId20" Type="http://schemas.openxmlformats.org/officeDocument/2006/relationships/hyperlink" Target="https://www.blueletterbible.org/kjv/jhn/19/36/s_1016036" TargetMode="External"/><Relationship Id="rId1" Type="http://schemas.openxmlformats.org/officeDocument/2006/relationships/slideLayout" Target="../slideLayouts/slideLayout2.xml"/><Relationship Id="rId6" Type="http://schemas.openxmlformats.org/officeDocument/2006/relationships/hyperlink" Target="https://www.blueletterbible.org/kjv/psa/8/6/s_486006" TargetMode="External"/><Relationship Id="rId11" Type="http://schemas.openxmlformats.org/officeDocument/2006/relationships/hyperlink" Target="https://www.blueletterbible.org/kjv/mat/27/46/s_956046" TargetMode="External"/><Relationship Id="rId5" Type="http://schemas.openxmlformats.org/officeDocument/2006/relationships/hyperlink" Target="https://www.blueletterbible.org/kjv/mat/21/15-16/s_950015" TargetMode="External"/><Relationship Id="rId15" Type="http://schemas.openxmlformats.org/officeDocument/2006/relationships/hyperlink" Target="https://www.blueletterbible.org/kjv/jhn/20/27/s_1017027" TargetMode="External"/><Relationship Id="rId10" Type="http://schemas.openxmlformats.org/officeDocument/2006/relationships/hyperlink" Target="https://www.blueletterbible.org/kjv/psa/22/1/s_500001" TargetMode="External"/><Relationship Id="rId19" Type="http://schemas.openxmlformats.org/officeDocument/2006/relationships/hyperlink" Target="https://www.blueletterbible.org/kjv/jhn/19/32-33/s_1016032" TargetMode="External"/><Relationship Id="rId4" Type="http://schemas.openxmlformats.org/officeDocument/2006/relationships/hyperlink" Target="https://www.blueletterbible.org/kjv/psa/8/2/s_486002" TargetMode="External"/><Relationship Id="rId9" Type="http://schemas.openxmlformats.org/officeDocument/2006/relationships/hyperlink" Target="https://www.blueletterbible.org/kjv/mat/28/7/s_957007" TargetMode="External"/><Relationship Id="rId14" Type="http://schemas.openxmlformats.org/officeDocument/2006/relationships/hyperlink" Target="https://www.blueletterbible.org/kjv/psa/22/16/s_500016" TargetMode="External"/></Relationships>
</file>

<file path=ppt/slides/_rels/slide44.xml.rels><?xml version="1.0" encoding="UTF-8" standalone="yes"?>
<Relationships xmlns="http://schemas.openxmlformats.org/package/2006/relationships"><Relationship Id="rId8" Type="http://schemas.openxmlformats.org/officeDocument/2006/relationships/hyperlink" Target="https://www.blueletterbible.org/kjv/psa/41/9/s_519009" TargetMode="External"/><Relationship Id="rId13" Type="http://schemas.openxmlformats.org/officeDocument/2006/relationships/hyperlink" Target="https://www.blueletterbible.org/kjv/act/1/9-11/s_1019009" TargetMode="External"/><Relationship Id="rId3" Type="http://schemas.openxmlformats.org/officeDocument/2006/relationships/hyperlink" Target="https://www.blueletterbible.org/kjv/mar/14/57/s_971057" TargetMode="External"/><Relationship Id="rId7" Type="http://schemas.openxmlformats.org/officeDocument/2006/relationships/hyperlink" Target="https://www.blueletterbible.org/kjv/heb/10/7/s_1143007" TargetMode="External"/><Relationship Id="rId12" Type="http://schemas.openxmlformats.org/officeDocument/2006/relationships/hyperlink" Target="https://www.blueletterbible.org/kjv/psa/68/18/s_546018" TargetMode="External"/><Relationship Id="rId2" Type="http://schemas.openxmlformats.org/officeDocument/2006/relationships/hyperlink" Target="https://www.blueletterbible.org/kjv/psa/35/11/s_513011" TargetMode="External"/><Relationship Id="rId1" Type="http://schemas.openxmlformats.org/officeDocument/2006/relationships/slideLayout" Target="../slideLayouts/slideLayout2.xml"/><Relationship Id="rId6" Type="http://schemas.openxmlformats.org/officeDocument/2006/relationships/hyperlink" Target="https://www.blueletterbible.org/kjv/psa/40/7-8/s_518007" TargetMode="External"/><Relationship Id="rId11" Type="http://schemas.openxmlformats.org/officeDocument/2006/relationships/hyperlink" Target="https://www.blueletterbible.org/kjv/heb/1/8/s_1134008" TargetMode="External"/><Relationship Id="rId5" Type="http://schemas.openxmlformats.org/officeDocument/2006/relationships/hyperlink" Target="https://www.blueletterbible.org/kjv/jhn/15/25/s_1012025" TargetMode="External"/><Relationship Id="rId15" Type="http://schemas.openxmlformats.org/officeDocument/2006/relationships/hyperlink" Target="https://www.blueletterbible.org/kjv/mat/27/34/s_956034" TargetMode="External"/><Relationship Id="rId10" Type="http://schemas.openxmlformats.org/officeDocument/2006/relationships/hyperlink" Target="https://www.blueletterbible.org/kjv/psa/45/6/s_523006" TargetMode="External"/><Relationship Id="rId4" Type="http://schemas.openxmlformats.org/officeDocument/2006/relationships/hyperlink" Target="https://www.blueletterbible.org/kjv/psa/35/19/s_513019" TargetMode="External"/><Relationship Id="rId9" Type="http://schemas.openxmlformats.org/officeDocument/2006/relationships/hyperlink" Target="https://www.blueletterbible.org/kjv/luk/22/47/s_995047" TargetMode="External"/><Relationship Id="rId14" Type="http://schemas.openxmlformats.org/officeDocument/2006/relationships/hyperlink" Target="https://www.blueletterbible.org/kjv/psa/69/21/s_547021"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s://www.blueletterbible.org/kjv/psa/110/4/s_588004" TargetMode="External"/><Relationship Id="rId13" Type="http://schemas.openxmlformats.org/officeDocument/2006/relationships/hyperlink" Target="https://www.blueletterbible.org/kjv/mat/21/9/s_950009" TargetMode="External"/><Relationship Id="rId3" Type="http://schemas.openxmlformats.org/officeDocument/2006/relationships/hyperlink" Target="https://www.blueletterbible.org/kjv/luk/23/34/s_996034" TargetMode="External"/><Relationship Id="rId7" Type="http://schemas.openxmlformats.org/officeDocument/2006/relationships/hyperlink" Target="https://www.blueletterbible.org/kjv/mat/22/44/s_951044" TargetMode="External"/><Relationship Id="rId12" Type="http://schemas.openxmlformats.org/officeDocument/2006/relationships/hyperlink" Target="https://www.blueletterbible.org/kjv/psa/118/26/s_596026" TargetMode="External"/><Relationship Id="rId2" Type="http://schemas.openxmlformats.org/officeDocument/2006/relationships/hyperlink" Target="https://www.blueletterbible.org/kjv/psa/109/4/s_587004" TargetMode="External"/><Relationship Id="rId1" Type="http://schemas.openxmlformats.org/officeDocument/2006/relationships/slideLayout" Target="../slideLayouts/slideLayout2.xml"/><Relationship Id="rId6" Type="http://schemas.openxmlformats.org/officeDocument/2006/relationships/hyperlink" Target="https://www.blueletterbible.org/kjv/psa/110/1/s_588001" TargetMode="External"/><Relationship Id="rId11" Type="http://schemas.openxmlformats.org/officeDocument/2006/relationships/hyperlink" Target="https://www.blueletterbible.org/kjv/mat/21/42/s_950042" TargetMode="External"/><Relationship Id="rId5" Type="http://schemas.openxmlformats.org/officeDocument/2006/relationships/hyperlink" Target="https://www.blueletterbible.org/kjv/act/1/20/s_1019020" TargetMode="External"/><Relationship Id="rId10" Type="http://schemas.openxmlformats.org/officeDocument/2006/relationships/hyperlink" Target="https://www.blueletterbible.org/kjv/psa/118/22/s_596022" TargetMode="External"/><Relationship Id="rId4" Type="http://schemas.openxmlformats.org/officeDocument/2006/relationships/hyperlink" Target="https://www.blueletterbible.org/kjv/psa/109/8/s_587008" TargetMode="External"/><Relationship Id="rId9" Type="http://schemas.openxmlformats.org/officeDocument/2006/relationships/hyperlink" Target="https://www.blueletterbible.org/kjv/heb/5/6/s_1138006"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3gp"/><Relationship Id="rId1" Type="http://schemas.microsoft.com/office/2007/relationships/media" Target="../media/media1.3gp"/><Relationship Id="rId5" Type="http://schemas.openxmlformats.org/officeDocument/2006/relationships/image" Target="../media/image6.pn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mailto:fk.cirone@gmail.co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biblia.com/bible/nkjv/Col%203.16" TargetMode="External"/><Relationship Id="rId2" Type="http://schemas.openxmlformats.org/officeDocument/2006/relationships/hyperlink" Target="https://biblia.com/bible/nkjv/Eph%205.19" TargetMode="External"/><Relationship Id="rId1" Type="http://schemas.openxmlformats.org/officeDocument/2006/relationships/slideLayout" Target="../slideLayouts/slideLayout2.xml"/><Relationship Id="rId4" Type="http://schemas.openxmlformats.org/officeDocument/2006/relationships/hyperlink" Target="https://biblia.com/bible/nkjv/James%205.13"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biblia.com/bible/nkjv/Acts%202.25-28" TargetMode="External"/><Relationship Id="rId2" Type="http://schemas.openxmlformats.org/officeDocument/2006/relationships/hyperlink" Target="https://biblia.com/bible/nkjv/Luke%2024.44-47" TargetMode="External"/><Relationship Id="rId1" Type="http://schemas.openxmlformats.org/officeDocument/2006/relationships/slideLayout" Target="../slideLayouts/slideLayout2.xml"/><Relationship Id="rId4" Type="http://schemas.openxmlformats.org/officeDocument/2006/relationships/hyperlink" Target="https://biblia.com/bible/nkjv/Ac%202.34-35"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E985E-1D1F-42CA-6EE7-769B6EF13292}"/>
              </a:ext>
            </a:extLst>
          </p:cNvPr>
          <p:cNvSpPr>
            <a:spLocks noGrp="1"/>
          </p:cNvSpPr>
          <p:nvPr>
            <p:ph type="ctrTitle"/>
          </p:nvPr>
        </p:nvSpPr>
        <p:spPr>
          <a:xfrm>
            <a:off x="1507067" y="993422"/>
            <a:ext cx="7766936" cy="1535289"/>
          </a:xfrm>
        </p:spPr>
        <p:txBody>
          <a:bodyPr/>
          <a:lstStyle/>
          <a:p>
            <a:pPr algn="ctr"/>
            <a:r>
              <a:rPr lang="en-US" sz="4400" b="1" dirty="0">
                <a:latin typeface="Chalkduster" panose="03050602040202020205" pitchFamily="66" charset="77"/>
              </a:rPr>
              <a:t> </a:t>
            </a:r>
            <a:r>
              <a:rPr lang="en-US" sz="4800" b="1" dirty="0">
                <a:latin typeface="Chalkduster" panose="03050602040202020205" pitchFamily="66" charset="77"/>
              </a:rPr>
              <a:t>“The Psalms”</a:t>
            </a:r>
          </a:p>
        </p:txBody>
      </p:sp>
      <p:sp>
        <p:nvSpPr>
          <p:cNvPr id="3" name="Subtitle 2">
            <a:extLst>
              <a:ext uri="{FF2B5EF4-FFF2-40B4-BE49-F238E27FC236}">
                <a16:creationId xmlns:a16="http://schemas.microsoft.com/office/drawing/2014/main" id="{A339BC00-0699-7A25-8140-5B04E690D413}"/>
              </a:ext>
            </a:extLst>
          </p:cNvPr>
          <p:cNvSpPr>
            <a:spLocks noGrp="1"/>
          </p:cNvSpPr>
          <p:nvPr>
            <p:ph type="subTitle" idx="1"/>
          </p:nvPr>
        </p:nvSpPr>
        <p:spPr>
          <a:xfrm>
            <a:off x="1507067" y="3014133"/>
            <a:ext cx="7766936" cy="1535289"/>
          </a:xfrm>
        </p:spPr>
        <p:txBody>
          <a:bodyPr>
            <a:normAutofit/>
          </a:bodyPr>
          <a:lstStyle/>
          <a:p>
            <a:pPr algn="ctr"/>
            <a:r>
              <a:rPr lang="en-US" sz="4000" b="1" dirty="0">
                <a:latin typeface="Chalkduster" panose="03050602040202020205" pitchFamily="66" charset="77"/>
              </a:rPr>
              <a:t>Songs of Worship and Wisdom</a:t>
            </a:r>
          </a:p>
        </p:txBody>
      </p:sp>
    </p:spTree>
    <p:extLst>
      <p:ext uri="{BB962C8B-B14F-4D97-AF65-F5344CB8AC3E}">
        <p14:creationId xmlns:p14="http://schemas.microsoft.com/office/powerpoint/2010/main" val="1002222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911E6-1075-E3D6-60C0-D845C5747D75}"/>
              </a:ext>
            </a:extLst>
          </p:cNvPr>
          <p:cNvSpPr>
            <a:spLocks noGrp="1"/>
          </p:cNvSpPr>
          <p:nvPr>
            <p:ph type="title"/>
          </p:nvPr>
        </p:nvSpPr>
        <p:spPr/>
        <p:txBody>
          <a:bodyPr>
            <a:normAutofit/>
          </a:bodyPr>
          <a:lstStyle/>
          <a:p>
            <a:pPr algn="ctr"/>
            <a:r>
              <a:rPr lang="en-US" sz="2000" b="1" i="0" u="none" strike="noStrike" dirty="0">
                <a:solidFill>
                  <a:srgbClr val="000000"/>
                </a:solidFill>
                <a:effectLst/>
                <a:latin typeface="Arial" panose="020B0604020202020204" pitchFamily="34" charset="0"/>
              </a:rPr>
              <a:t>"THE BOOK OF PSALMS”</a:t>
            </a:r>
            <a:br>
              <a:rPr lang="en-US" sz="2000" b="1" i="0" u="none" strike="noStrike" dirty="0">
                <a:solidFill>
                  <a:srgbClr val="000000"/>
                </a:solidFill>
                <a:effectLst/>
                <a:latin typeface="Arial" panose="020B0604020202020204" pitchFamily="34" charset="0"/>
              </a:rPr>
            </a:br>
            <a:br>
              <a:rPr lang="en-US" sz="2000" b="1" i="0" u="none" strike="noStrike" dirty="0">
                <a:solidFill>
                  <a:srgbClr val="000000"/>
                </a:solidFill>
                <a:effectLst/>
                <a:latin typeface="Arial" panose="020B0604020202020204" pitchFamily="34" charset="0"/>
              </a:rPr>
            </a:br>
            <a:r>
              <a:rPr lang="en-US" sz="2000" b="1" i="0" u="none" strike="noStrike" dirty="0">
                <a:solidFill>
                  <a:srgbClr val="000000"/>
                </a:solidFill>
                <a:effectLst/>
                <a:latin typeface="Arial" panose="020B0604020202020204" pitchFamily="34" charset="0"/>
              </a:rPr>
              <a:t>Introduction To The Psalms</a:t>
            </a:r>
            <a:endParaRPr lang="en-US" sz="2000" dirty="0"/>
          </a:p>
        </p:txBody>
      </p:sp>
      <p:sp>
        <p:nvSpPr>
          <p:cNvPr id="3" name="Content Placeholder 2">
            <a:extLst>
              <a:ext uri="{FF2B5EF4-FFF2-40B4-BE49-F238E27FC236}">
                <a16:creationId xmlns:a16="http://schemas.microsoft.com/office/drawing/2014/main" id="{D7F7AB03-2E50-ACD8-6211-D3E6B0129254}"/>
              </a:ext>
            </a:extLst>
          </p:cNvPr>
          <p:cNvSpPr>
            <a:spLocks noGrp="1"/>
          </p:cNvSpPr>
          <p:nvPr>
            <p:ph idx="1"/>
          </p:nvPr>
        </p:nvSpPr>
        <p:spPr>
          <a:xfrm>
            <a:off x="677334" y="2099733"/>
            <a:ext cx="8596668" cy="4357511"/>
          </a:xfrm>
        </p:spPr>
        <p:txBody>
          <a:bodyPr>
            <a:normAutofit fontScale="92500" lnSpcReduction="20000"/>
          </a:bodyPr>
          <a:lstStyle/>
          <a:p>
            <a:pPr algn="l">
              <a:buFont typeface="Arial" panose="020B0604020202020204" pitchFamily="34" charset="0"/>
              <a:buChar char="•"/>
            </a:pPr>
            <a:r>
              <a:rPr lang="en-US" sz="2000" b="1" i="0" u="none" strike="noStrike" dirty="0">
                <a:solidFill>
                  <a:srgbClr val="000000"/>
                </a:solidFill>
                <a:effectLst/>
                <a:latin typeface="Arial" panose="020B0604020202020204" pitchFamily="34" charset="0"/>
              </a:rPr>
              <a:t>Become more familiar with Old Testament poetry</a:t>
            </a:r>
            <a:r>
              <a:rPr lang="en-US" sz="2000" b="0" i="0" u="none" strike="noStrike" dirty="0">
                <a:solidFill>
                  <a:srgbClr val="000000"/>
                </a:solidFill>
                <a:effectLst/>
                <a:latin typeface="Arial" panose="020B0604020202020204" pitchFamily="34" charset="0"/>
              </a:rPr>
              <a:t> </a:t>
            </a:r>
            <a:r>
              <a:rPr lang="en-US" sz="2200" b="0" i="1" u="none" strike="noStrike" dirty="0">
                <a:solidFill>
                  <a:srgbClr val="000000"/>
                </a:solidFill>
                <a:effectLst/>
                <a:latin typeface="Arial" panose="020B0604020202020204" pitchFamily="34" charset="0"/>
              </a:rPr>
              <a:t>filled with words of </a:t>
            </a:r>
            <a:r>
              <a:rPr lang="en-US" sz="2200" b="0" i="1" u="sng" strike="noStrike" dirty="0">
                <a:solidFill>
                  <a:srgbClr val="000000"/>
                </a:solidFill>
                <a:effectLst/>
                <a:latin typeface="Arial" panose="020B0604020202020204" pitchFamily="34" charset="0"/>
              </a:rPr>
              <a:t>worship</a:t>
            </a:r>
            <a:r>
              <a:rPr lang="en-US" sz="2200" b="0" i="1" u="none" strike="noStrike" dirty="0">
                <a:solidFill>
                  <a:srgbClr val="000000"/>
                </a:solidFill>
                <a:effectLst/>
                <a:latin typeface="Arial" panose="020B0604020202020204" pitchFamily="34" charset="0"/>
              </a:rPr>
              <a:t> and </a:t>
            </a:r>
            <a:r>
              <a:rPr lang="en-US" sz="2200" b="0" i="1" u="sng" strike="noStrike" dirty="0">
                <a:solidFill>
                  <a:srgbClr val="000000"/>
                </a:solidFill>
                <a:effectLst/>
                <a:latin typeface="Arial" panose="020B0604020202020204" pitchFamily="34" charset="0"/>
              </a:rPr>
              <a:t>wisdom</a:t>
            </a:r>
            <a:r>
              <a:rPr lang="en-US" sz="2200" b="0" i="1" u="none" strike="noStrike" dirty="0">
                <a:solidFill>
                  <a:srgbClr val="000000"/>
                </a:solidFill>
                <a:effectLst/>
                <a:latin typeface="Arial" panose="020B0604020202020204" pitchFamily="34" charset="0"/>
              </a:rPr>
              <a:t> </a:t>
            </a:r>
          </a:p>
          <a:p>
            <a:pPr algn="l">
              <a:buFont typeface="Arial" panose="020B0604020202020204" pitchFamily="34" charset="0"/>
              <a:buChar char="•"/>
            </a:pPr>
            <a:endParaRPr lang="en-US" sz="2000" b="0" i="0" u="none" strike="noStrike" dirty="0">
              <a:solidFill>
                <a:srgbClr val="000000"/>
              </a:solidFill>
              <a:effectLst/>
              <a:latin typeface="Arial" panose="020B0604020202020204" pitchFamily="34" charset="0"/>
            </a:endParaRPr>
          </a:p>
          <a:p>
            <a:pPr algn="l">
              <a:buFont typeface="Arial" panose="020B0604020202020204" pitchFamily="34" charset="0"/>
              <a:buChar char="•"/>
            </a:pPr>
            <a:r>
              <a:rPr lang="en-US" sz="2000" b="1" i="0" u="none" strike="noStrike" dirty="0">
                <a:solidFill>
                  <a:srgbClr val="000000"/>
                </a:solidFill>
                <a:effectLst/>
                <a:latin typeface="Arial" panose="020B0604020202020204" pitchFamily="34" charset="0"/>
              </a:rPr>
              <a:t>Develop an appreciation and knowledge of the Psalms. </a:t>
            </a:r>
            <a:r>
              <a:rPr lang="en-US" sz="2000" b="0" i="0" u="none" strike="noStrike" dirty="0">
                <a:solidFill>
                  <a:srgbClr val="000000"/>
                </a:solidFill>
                <a:effectLst/>
                <a:latin typeface="Arial" panose="020B0604020202020204" pitchFamily="34" charset="0"/>
              </a:rPr>
              <a:t> </a:t>
            </a:r>
            <a:r>
              <a:rPr lang="en-US" sz="2200" dirty="0">
                <a:effectLst/>
                <a:latin typeface="Arial" panose="020B0604020202020204" pitchFamily="34" charset="0"/>
                <a:ea typeface="Calibri" panose="020F0502020204030204" pitchFamily="34" charset="0"/>
                <a:cs typeface="Arial" panose="020B0604020202020204" pitchFamily="34" charset="0"/>
              </a:rPr>
              <a:t>Of the 263 times the Old Testament is quoted by NT writers, </a:t>
            </a:r>
            <a:r>
              <a:rPr lang="en-US" sz="2200" b="1" i="1" u="sng" dirty="0">
                <a:effectLst/>
                <a:latin typeface="Arial" panose="020B0604020202020204" pitchFamily="34" charset="0"/>
                <a:ea typeface="Calibri" panose="020F0502020204030204" pitchFamily="34" charset="0"/>
                <a:cs typeface="Arial" panose="020B0604020202020204" pitchFamily="34" charset="0"/>
              </a:rPr>
              <a:t>116 quotations</a:t>
            </a:r>
            <a:r>
              <a:rPr lang="en-US" sz="2200" b="1" i="1" dirty="0">
                <a:effectLst/>
                <a:latin typeface="Arial" panose="020B0604020202020204" pitchFamily="34" charset="0"/>
                <a:ea typeface="Calibri" panose="020F0502020204030204" pitchFamily="34" charset="0"/>
                <a:cs typeface="Arial" panose="020B0604020202020204" pitchFamily="34" charset="0"/>
              </a:rPr>
              <a:t> are from Psalms</a:t>
            </a:r>
            <a:r>
              <a:rPr lang="en-US" sz="2200" dirty="0">
                <a:effectLst/>
                <a:latin typeface="Arial" panose="020B0604020202020204" pitchFamily="34" charset="0"/>
                <a:cs typeface="Arial" panose="020B0604020202020204" pitchFamily="34" charset="0"/>
              </a:rPr>
              <a:t> </a:t>
            </a:r>
            <a:endParaRPr lang="en-US" sz="2200" b="0" i="0" u="none" strike="noStrike" dirty="0">
              <a:solidFill>
                <a:srgbClr val="000000"/>
              </a:solidFill>
              <a:effectLst/>
              <a:latin typeface="Arial" panose="020B0604020202020204" pitchFamily="34" charset="0"/>
              <a:cs typeface="Arial" panose="020B0604020202020204" pitchFamily="34" charset="0"/>
            </a:endParaRPr>
          </a:p>
          <a:p>
            <a:pPr algn="l">
              <a:buFont typeface="Arial" panose="020B0604020202020204" pitchFamily="34" charset="0"/>
              <a:buChar char="•"/>
            </a:pPr>
            <a:endParaRPr lang="en-US" sz="2000" b="0" i="0" u="none" strike="noStrike" dirty="0">
              <a:solidFill>
                <a:srgbClr val="000000"/>
              </a:solidFill>
              <a:effectLst/>
              <a:latin typeface="Arial" panose="020B0604020202020204" pitchFamily="34" charset="0"/>
            </a:endParaRPr>
          </a:p>
          <a:p>
            <a:pPr algn="l">
              <a:buFont typeface="Arial" panose="020B0604020202020204" pitchFamily="34" charset="0"/>
              <a:buChar char="•"/>
            </a:pPr>
            <a:r>
              <a:rPr lang="en-US" sz="2000" b="1" i="0" u="none" strike="noStrike" dirty="0">
                <a:solidFill>
                  <a:srgbClr val="000000"/>
                </a:solidFill>
                <a:effectLst/>
                <a:latin typeface="Arial" panose="020B0604020202020204" pitchFamily="34" charset="0"/>
              </a:rPr>
              <a:t>Glean a clearer picture of God's character</a:t>
            </a:r>
            <a:r>
              <a:rPr lang="en-US" sz="2000" b="0" i="0" u="none" strike="noStrike" dirty="0">
                <a:solidFill>
                  <a:srgbClr val="000000"/>
                </a:solidFill>
                <a:effectLst/>
                <a:latin typeface="Arial" panose="020B0604020202020204" pitchFamily="34" charset="0"/>
              </a:rPr>
              <a:t> - To better understand His love, mercy and deliverance towards the righteous, but also His wrath and judgment against the wicked</a:t>
            </a:r>
          </a:p>
          <a:p>
            <a:pPr algn="l">
              <a:buFont typeface="Arial" panose="020B0604020202020204" pitchFamily="34" charset="0"/>
              <a:buChar char="•"/>
            </a:pPr>
            <a:endParaRPr lang="en-US" sz="2000" b="0" i="0" u="none" strike="noStrike" dirty="0">
              <a:solidFill>
                <a:srgbClr val="000000"/>
              </a:solidFill>
              <a:effectLst/>
              <a:latin typeface="Arial" panose="020B0604020202020204" pitchFamily="34" charset="0"/>
            </a:endParaRPr>
          </a:p>
          <a:p>
            <a:pPr algn="l">
              <a:buFont typeface="Arial" panose="020B0604020202020204" pitchFamily="34" charset="0"/>
              <a:buChar char="•"/>
            </a:pPr>
            <a:r>
              <a:rPr lang="en-US" sz="2000" b="1" i="0" u="none" strike="noStrike" dirty="0">
                <a:solidFill>
                  <a:srgbClr val="000000"/>
                </a:solidFill>
                <a:effectLst/>
                <a:latin typeface="Arial" panose="020B0604020202020204" pitchFamily="34" charset="0"/>
              </a:rPr>
              <a:t>Learn more of Christ the Messia</a:t>
            </a:r>
            <a:r>
              <a:rPr lang="en-US" sz="2000" b="1" dirty="0">
                <a:solidFill>
                  <a:srgbClr val="000000"/>
                </a:solidFill>
                <a:latin typeface="Arial" panose="020B0604020202020204" pitchFamily="34" charset="0"/>
              </a:rPr>
              <a:t>h</a:t>
            </a:r>
            <a:r>
              <a:rPr lang="en-US" sz="2000" b="1" i="0" u="none" strike="noStrike" dirty="0">
                <a:solidFill>
                  <a:srgbClr val="000000"/>
                </a:solidFill>
                <a:effectLst/>
                <a:latin typeface="Arial" panose="020B0604020202020204" pitchFamily="34" charset="0"/>
              </a:rPr>
              <a:t> in prophecy</a:t>
            </a:r>
            <a:r>
              <a:rPr lang="en-US" sz="2000" dirty="0">
                <a:solidFill>
                  <a:srgbClr val="000000"/>
                </a:solidFill>
                <a:latin typeface="Arial" panose="020B0604020202020204" pitchFamily="34" charset="0"/>
              </a:rPr>
              <a:t>…</a:t>
            </a:r>
            <a:r>
              <a:rPr lang="en-US" sz="2000" b="0" i="0" u="none" strike="noStrike" dirty="0">
                <a:solidFill>
                  <a:srgbClr val="000000"/>
                </a:solidFill>
                <a:effectLst/>
                <a:latin typeface="Arial" panose="020B0604020202020204" pitchFamily="34" charset="0"/>
              </a:rPr>
              <a:t> of </a:t>
            </a:r>
            <a:r>
              <a:rPr lang="en-US" sz="2000" dirty="0">
                <a:solidFill>
                  <a:srgbClr val="000000"/>
                </a:solidFill>
                <a:latin typeface="Arial" panose="020B0604020202020204" pitchFamily="34" charset="0"/>
              </a:rPr>
              <a:t>being </a:t>
            </a:r>
            <a:r>
              <a:rPr lang="en-US" sz="2000" b="0" i="0" u="none" strike="noStrike" dirty="0">
                <a:solidFill>
                  <a:srgbClr val="000000"/>
                </a:solidFill>
                <a:effectLst/>
                <a:latin typeface="Arial" panose="020B0604020202020204" pitchFamily="34" charset="0"/>
              </a:rPr>
              <a:t>suffering Servant, caring Shepherd and </a:t>
            </a:r>
            <a:r>
              <a:rPr lang="en-US" sz="2000" dirty="0">
                <a:solidFill>
                  <a:srgbClr val="000000"/>
                </a:solidFill>
                <a:latin typeface="Arial" panose="020B0604020202020204" pitchFamily="34" charset="0"/>
              </a:rPr>
              <a:t>reigning King</a:t>
            </a:r>
            <a:r>
              <a:rPr lang="en-US" sz="2000" b="0" i="0" u="none" strike="noStrike" dirty="0">
                <a:solidFill>
                  <a:srgbClr val="000000"/>
                </a:solidFill>
                <a:effectLst/>
                <a:latin typeface="Arial" panose="020B0604020202020204" pitchFamily="34" charset="0"/>
              </a:rPr>
              <a:t> found in the Psalms.</a:t>
            </a:r>
            <a:br>
              <a:rPr lang="en-US" dirty="0"/>
            </a:br>
            <a:endParaRPr lang="en-US" dirty="0"/>
          </a:p>
        </p:txBody>
      </p:sp>
    </p:spTree>
    <p:extLst>
      <p:ext uri="{BB962C8B-B14F-4D97-AF65-F5344CB8AC3E}">
        <p14:creationId xmlns:p14="http://schemas.microsoft.com/office/powerpoint/2010/main" val="308016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15CB2-5CA3-0F88-E020-CB334E49AAAA}"/>
              </a:ext>
            </a:extLst>
          </p:cNvPr>
          <p:cNvSpPr>
            <a:spLocks noGrp="1"/>
          </p:cNvSpPr>
          <p:nvPr>
            <p:ph type="title"/>
          </p:nvPr>
        </p:nvSpPr>
        <p:spPr>
          <a:xfrm>
            <a:off x="824089" y="496712"/>
            <a:ext cx="8596668" cy="1320800"/>
          </a:xfrm>
        </p:spPr>
        <p:txBody>
          <a:bodyPr>
            <a:normAutofit/>
          </a:bodyPr>
          <a:lstStyle/>
          <a:p>
            <a:r>
              <a:rPr lang="en-US" sz="2400" b="1" i="0" u="none" strike="noStrike" dirty="0">
                <a:solidFill>
                  <a:srgbClr val="000000"/>
                </a:solidFill>
                <a:effectLst/>
                <a:latin typeface="Arial" panose="020B0604020202020204" pitchFamily="34" charset="0"/>
              </a:rPr>
              <a:t>Characteristics Of Hebrew Poetry</a:t>
            </a:r>
            <a:br>
              <a:rPr lang="en-US" sz="1800" b="1" i="0" u="none" strike="noStrike" dirty="0">
                <a:solidFill>
                  <a:srgbClr val="000000"/>
                </a:solidFill>
                <a:effectLst/>
                <a:latin typeface="Arial" panose="020B0604020202020204" pitchFamily="34" charset="0"/>
              </a:rPr>
            </a:br>
            <a:endParaRPr lang="en-US" sz="2000" dirty="0"/>
          </a:p>
        </p:txBody>
      </p:sp>
      <p:sp>
        <p:nvSpPr>
          <p:cNvPr id="3" name="Content Placeholder 2">
            <a:extLst>
              <a:ext uri="{FF2B5EF4-FFF2-40B4-BE49-F238E27FC236}">
                <a16:creationId xmlns:a16="http://schemas.microsoft.com/office/drawing/2014/main" id="{B889B112-DD18-41C5-D322-E7B969ABD5BA}"/>
              </a:ext>
            </a:extLst>
          </p:cNvPr>
          <p:cNvSpPr>
            <a:spLocks noGrp="1"/>
          </p:cNvSpPr>
          <p:nvPr>
            <p:ph idx="1"/>
          </p:nvPr>
        </p:nvSpPr>
        <p:spPr>
          <a:xfrm>
            <a:off x="677334" y="1128889"/>
            <a:ext cx="8596668" cy="5475112"/>
          </a:xfrm>
        </p:spPr>
        <p:txBody>
          <a:bodyPr>
            <a:normAutofit/>
          </a:bodyPr>
          <a:lstStyle/>
          <a:p>
            <a:pPr algn="l"/>
            <a:endParaRPr lang="en-US" b="0" i="0" u="none" strike="noStrike" dirty="0">
              <a:solidFill>
                <a:srgbClr val="000000"/>
              </a:solidFill>
              <a:effectLst/>
              <a:latin typeface="Arial" panose="020B0604020202020204" pitchFamily="34" charset="0"/>
            </a:endParaRPr>
          </a:p>
          <a:p>
            <a:pPr marL="457200" lvl="1" indent="0" algn="l">
              <a:buNone/>
            </a:pPr>
            <a:r>
              <a:rPr lang="en-US" sz="2000" b="1" i="0" u="none" strike="noStrike" dirty="0">
                <a:solidFill>
                  <a:srgbClr val="000000"/>
                </a:solidFill>
                <a:effectLst/>
                <a:latin typeface="Arial" panose="020B0604020202020204" pitchFamily="34" charset="0"/>
              </a:rPr>
              <a:t>1. The Use Of "Thought Rhyme"</a:t>
            </a:r>
            <a:endParaRPr lang="en-US" sz="2000" b="0" i="0" u="none" strike="noStrike" dirty="0">
              <a:solidFill>
                <a:srgbClr val="000000"/>
              </a:solidFill>
              <a:effectLst/>
              <a:latin typeface="Arial" panose="020B0604020202020204" pitchFamily="34" charset="0"/>
            </a:endParaRPr>
          </a:p>
          <a:p>
            <a:pPr algn="l"/>
            <a:r>
              <a:rPr lang="en-US" sz="2000" b="0" i="0" u="none" strike="noStrike" dirty="0">
                <a:solidFill>
                  <a:srgbClr val="000000"/>
                </a:solidFill>
                <a:effectLst/>
                <a:latin typeface="Arial" panose="020B0604020202020204" pitchFamily="34" charset="0"/>
              </a:rPr>
              <a:t>Also known as </a:t>
            </a:r>
            <a:r>
              <a:rPr lang="en-US" sz="2000" b="1" i="0" u="none" strike="noStrike" dirty="0">
                <a:solidFill>
                  <a:srgbClr val="000000"/>
                </a:solidFill>
                <a:effectLst/>
                <a:latin typeface="Arial" panose="020B0604020202020204" pitchFamily="34" charset="0"/>
              </a:rPr>
              <a:t>"parallelism"</a:t>
            </a:r>
            <a:r>
              <a:rPr lang="en-US" sz="2000" b="0" i="0" u="none" strike="noStrike" dirty="0">
                <a:solidFill>
                  <a:srgbClr val="000000"/>
                </a:solidFill>
                <a:effectLst/>
                <a:latin typeface="Arial" panose="020B0604020202020204" pitchFamily="34" charset="0"/>
              </a:rPr>
              <a:t>, ‘thought rhyme’ involves arranging thoughts in relation to each other.  In the Psalms, we find several different kinds of thought rhyme:</a:t>
            </a:r>
          </a:p>
          <a:p>
            <a:pPr marL="1143000" lvl="2" indent="-228600" algn="l">
              <a:buFont typeface="Arial" panose="020B0604020202020204" pitchFamily="34" charset="0"/>
              <a:buChar char="•"/>
            </a:pPr>
            <a:r>
              <a:rPr lang="en-US" sz="2000" b="1" i="0" u="sng" strike="noStrike" dirty="0">
                <a:solidFill>
                  <a:srgbClr val="000000"/>
                </a:solidFill>
                <a:effectLst/>
                <a:latin typeface="Arial" panose="020B0604020202020204" pitchFamily="34" charset="0"/>
              </a:rPr>
              <a:t>Synonymous parallelism </a:t>
            </a:r>
            <a:r>
              <a:rPr lang="en-US" sz="2000" b="0" i="0" u="none" strike="noStrike" dirty="0">
                <a:solidFill>
                  <a:srgbClr val="000000"/>
                </a:solidFill>
                <a:effectLst/>
                <a:latin typeface="Arial" panose="020B0604020202020204" pitchFamily="34" charset="0"/>
              </a:rPr>
              <a:t>- The thought of first line is repeated in the second line, expressed in different words for the sake of emphasis. A good example is found in </a:t>
            </a:r>
            <a:r>
              <a:rPr lang="en-US" sz="2000" b="1" i="0" u="none" strike="noStrike" dirty="0">
                <a:solidFill>
                  <a:srgbClr val="0B6FD5"/>
                </a:solidFill>
                <a:effectLst/>
                <a:latin typeface="Arial" panose="020B0604020202020204" pitchFamily="34" charset="0"/>
                <a:hlinkClick r:id="rId2"/>
              </a:rPr>
              <a:t>Ps 24:2</a:t>
            </a:r>
            <a:r>
              <a:rPr lang="en-US" sz="2000" b="0" i="0" u="none" strike="noStrike" dirty="0">
                <a:solidFill>
                  <a:srgbClr val="000000"/>
                </a:solidFill>
                <a:effectLst/>
                <a:latin typeface="Arial" panose="020B0604020202020204" pitchFamily="34" charset="0"/>
              </a:rPr>
              <a:t>...</a:t>
            </a:r>
          </a:p>
          <a:p>
            <a:pPr marL="1600200" lvl="3" indent="-228600" algn="l">
              <a:buFont typeface="Arial" panose="020B0604020202020204" pitchFamily="34" charset="0"/>
              <a:buChar char="•"/>
            </a:pPr>
            <a:r>
              <a:rPr lang="en-US" sz="2000" b="1" i="0" u="none" strike="noStrike" dirty="0">
                <a:solidFill>
                  <a:srgbClr val="000000"/>
                </a:solidFill>
                <a:effectLst/>
                <a:latin typeface="Arial" panose="020B0604020202020204" pitchFamily="34" charset="0"/>
              </a:rPr>
              <a:t>For He has founded it upon the seas,</a:t>
            </a:r>
            <a:endParaRPr lang="en-US" sz="2000" b="0" i="0" u="none" strike="noStrike" dirty="0">
              <a:solidFill>
                <a:srgbClr val="000000"/>
              </a:solidFill>
              <a:effectLst/>
              <a:latin typeface="Arial" panose="020B0604020202020204" pitchFamily="34" charset="0"/>
            </a:endParaRPr>
          </a:p>
          <a:p>
            <a:pPr marL="1600200" lvl="3" indent="-228600" algn="l">
              <a:buFont typeface="Arial" panose="020B0604020202020204" pitchFamily="34" charset="0"/>
              <a:buChar char="•"/>
            </a:pPr>
            <a:r>
              <a:rPr lang="en-US" sz="2000" b="1" i="0" u="none" strike="noStrike" dirty="0">
                <a:solidFill>
                  <a:srgbClr val="000000"/>
                </a:solidFill>
                <a:effectLst/>
                <a:latin typeface="Arial" panose="020B0604020202020204" pitchFamily="34" charset="0"/>
              </a:rPr>
              <a:t>And established it upon the waters.</a:t>
            </a:r>
            <a:r>
              <a:rPr lang="en-US" sz="2000" b="0" i="0" u="none" strike="noStrike" dirty="0">
                <a:solidFill>
                  <a:srgbClr val="000000"/>
                </a:solidFill>
                <a:effectLst/>
                <a:latin typeface="Arial" panose="020B0604020202020204" pitchFamily="34" charset="0"/>
              </a:rPr>
              <a:t> (same idea, reworded)</a:t>
            </a:r>
          </a:p>
          <a:p>
            <a:pPr marL="0" indent="0" algn="l">
              <a:buNone/>
            </a:pPr>
            <a:br>
              <a:rPr lang="en-US" sz="2200" b="0" i="0" u="none" strike="noStrike" dirty="0">
                <a:solidFill>
                  <a:srgbClr val="000000"/>
                </a:solidFill>
                <a:effectLst/>
                <a:latin typeface="Arial" panose="020B0604020202020204" pitchFamily="34" charset="0"/>
              </a:rPr>
            </a:br>
            <a:endParaRPr lang="en-US" sz="2200" b="0" i="0" u="none" strike="noStrike" dirty="0">
              <a:solidFill>
                <a:srgbClr val="000000"/>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399712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916A0-D8ED-F8A1-BA25-59D3AEBA106A}"/>
              </a:ext>
            </a:extLst>
          </p:cNvPr>
          <p:cNvSpPr>
            <a:spLocks noGrp="1"/>
          </p:cNvSpPr>
          <p:nvPr>
            <p:ph type="title"/>
          </p:nvPr>
        </p:nvSpPr>
        <p:spPr>
          <a:xfrm>
            <a:off x="677334" y="609600"/>
            <a:ext cx="8596668" cy="1004711"/>
          </a:xfrm>
        </p:spPr>
        <p:txBody>
          <a:bodyPr>
            <a:normAutofit/>
          </a:bodyPr>
          <a:lstStyle/>
          <a:p>
            <a:r>
              <a:rPr lang="en-US" sz="2400" b="1" i="0" u="none" strike="noStrike" dirty="0">
                <a:solidFill>
                  <a:srgbClr val="000000"/>
                </a:solidFill>
                <a:effectLst/>
                <a:latin typeface="Arial" panose="020B0604020202020204" pitchFamily="34" charset="0"/>
              </a:rPr>
              <a:t>Characteristics Of Hebrew Poetry</a:t>
            </a:r>
            <a:endParaRPr lang="en-US" sz="2400" dirty="0"/>
          </a:p>
        </p:txBody>
      </p:sp>
      <p:sp>
        <p:nvSpPr>
          <p:cNvPr id="3" name="Content Placeholder 2">
            <a:extLst>
              <a:ext uri="{FF2B5EF4-FFF2-40B4-BE49-F238E27FC236}">
                <a16:creationId xmlns:a16="http://schemas.microsoft.com/office/drawing/2014/main" id="{0A5DCB61-5EA3-3441-2103-5A398CA189E5}"/>
              </a:ext>
            </a:extLst>
          </p:cNvPr>
          <p:cNvSpPr>
            <a:spLocks noGrp="1"/>
          </p:cNvSpPr>
          <p:nvPr>
            <p:ph idx="1"/>
          </p:nvPr>
        </p:nvSpPr>
        <p:spPr>
          <a:xfrm>
            <a:off x="677334" y="1614311"/>
            <a:ext cx="8596668" cy="4876800"/>
          </a:xfrm>
        </p:spPr>
        <p:txBody>
          <a:bodyPr>
            <a:normAutofit/>
          </a:bodyPr>
          <a:lstStyle/>
          <a:p>
            <a:pPr algn="l">
              <a:buFont typeface="Arial" panose="020B0604020202020204" pitchFamily="34" charset="0"/>
              <a:buChar char="•"/>
            </a:pPr>
            <a:r>
              <a:rPr lang="en-US" sz="2000" b="1" i="0" u="sng" strike="noStrike" dirty="0">
                <a:solidFill>
                  <a:srgbClr val="000000"/>
                </a:solidFill>
                <a:effectLst/>
                <a:latin typeface="Arial" panose="020B0604020202020204" pitchFamily="34" charset="0"/>
              </a:rPr>
              <a:t>Antithetical parallelism</a:t>
            </a:r>
            <a:r>
              <a:rPr lang="en-US" sz="2000" b="0" i="0" u="sng" strike="noStrike" dirty="0">
                <a:solidFill>
                  <a:srgbClr val="000000"/>
                </a:solidFill>
                <a:effectLst/>
                <a:latin typeface="Arial" panose="020B0604020202020204" pitchFamily="34" charset="0"/>
              </a:rPr>
              <a:t> </a:t>
            </a:r>
            <a:r>
              <a:rPr lang="en-US" sz="2000" b="0" i="0" u="none" strike="noStrike" dirty="0">
                <a:solidFill>
                  <a:srgbClr val="000000"/>
                </a:solidFill>
                <a:effectLst/>
                <a:latin typeface="Arial" panose="020B0604020202020204" pitchFamily="34" charset="0"/>
              </a:rPr>
              <a:t>- The truth presented in one line is strengthened by a contrasting statement in the next line. Consider this example from </a:t>
            </a:r>
            <a:r>
              <a:rPr lang="en-US" sz="2000" b="1" i="0" u="none" strike="noStrike" dirty="0">
                <a:solidFill>
                  <a:srgbClr val="0B6FD5"/>
                </a:solidFill>
                <a:effectLst/>
                <a:latin typeface="Arial" panose="020B0604020202020204" pitchFamily="34" charset="0"/>
                <a:hlinkClick r:id="rId2"/>
              </a:rPr>
              <a:t>Ps 1:6</a:t>
            </a:r>
            <a:r>
              <a:rPr lang="en-US" sz="2000" b="0" i="0" u="none" strike="noStrike" dirty="0">
                <a:solidFill>
                  <a:srgbClr val="000000"/>
                </a:solidFill>
                <a:effectLst/>
                <a:latin typeface="Arial" panose="020B0604020202020204" pitchFamily="34" charset="0"/>
              </a:rPr>
              <a:t>...</a:t>
            </a:r>
          </a:p>
          <a:p>
            <a:pPr marL="742950" lvl="1" indent="-285750" algn="l">
              <a:buFont typeface="Arial" panose="020B0604020202020204" pitchFamily="34" charset="0"/>
              <a:buChar char="•"/>
            </a:pPr>
            <a:r>
              <a:rPr lang="en-US" sz="2000" b="1" i="0" u="none" strike="noStrike" dirty="0">
                <a:solidFill>
                  <a:srgbClr val="000000"/>
                </a:solidFill>
                <a:effectLst/>
                <a:latin typeface="Arial" panose="020B0604020202020204" pitchFamily="34" charset="0"/>
              </a:rPr>
              <a:t>For the LORD knows the way of the righteous,</a:t>
            </a:r>
            <a:endParaRPr lang="en-US" sz="2000" b="0" i="0" u="none" strike="noStrike" dirty="0">
              <a:solidFill>
                <a:srgbClr val="000000"/>
              </a:solidFill>
              <a:effectLst/>
              <a:latin typeface="Arial" panose="020B0604020202020204" pitchFamily="34" charset="0"/>
            </a:endParaRPr>
          </a:p>
          <a:p>
            <a:pPr marL="742950" lvl="1" indent="-285750" algn="l">
              <a:buFont typeface="Arial" panose="020B0604020202020204" pitchFamily="34" charset="0"/>
              <a:buChar char="•"/>
            </a:pPr>
            <a:r>
              <a:rPr lang="en-US" sz="2000" b="1" i="0" u="none" strike="noStrike" dirty="0">
                <a:solidFill>
                  <a:srgbClr val="000000"/>
                </a:solidFill>
                <a:effectLst/>
                <a:latin typeface="Arial" panose="020B0604020202020204" pitchFamily="34" charset="0"/>
              </a:rPr>
              <a:t>But the way of the ungodly shall perish.</a:t>
            </a:r>
            <a:r>
              <a:rPr lang="en-US" sz="2000" b="0" i="0" u="none" strike="noStrike" dirty="0">
                <a:solidFill>
                  <a:srgbClr val="000000"/>
                </a:solidFill>
                <a:effectLst/>
                <a:latin typeface="Arial" panose="020B0604020202020204" pitchFamily="34" charset="0"/>
              </a:rPr>
              <a:t> (note the contrast)</a:t>
            </a:r>
          </a:p>
          <a:p>
            <a:pPr marL="742950" lvl="1" indent="-285750" algn="l">
              <a:buFont typeface="Arial" panose="020B0604020202020204" pitchFamily="34" charset="0"/>
              <a:buChar char="•"/>
            </a:pPr>
            <a:endParaRPr lang="en-US" sz="2000" dirty="0">
              <a:solidFill>
                <a:srgbClr val="000000"/>
              </a:solidFill>
              <a:latin typeface="Arial" panose="020B0604020202020204" pitchFamily="34" charset="0"/>
            </a:endParaRPr>
          </a:p>
          <a:p>
            <a:pPr algn="l">
              <a:buFont typeface="Arial" panose="020B0604020202020204" pitchFamily="34" charset="0"/>
              <a:buChar char="•"/>
            </a:pPr>
            <a:r>
              <a:rPr lang="en-US" sz="2000" b="1" i="0" u="sng" strike="noStrike" dirty="0">
                <a:solidFill>
                  <a:srgbClr val="000000"/>
                </a:solidFill>
                <a:effectLst/>
                <a:latin typeface="Arial" panose="020B0604020202020204" pitchFamily="34" charset="0"/>
              </a:rPr>
              <a:t>Synthetic parallelism</a:t>
            </a:r>
            <a:r>
              <a:rPr lang="en-US" sz="2000" b="0" i="0" u="sng" strike="noStrike" dirty="0">
                <a:solidFill>
                  <a:srgbClr val="000000"/>
                </a:solidFill>
                <a:effectLst/>
                <a:latin typeface="Arial" panose="020B0604020202020204" pitchFamily="34" charset="0"/>
              </a:rPr>
              <a:t> </a:t>
            </a:r>
            <a:r>
              <a:rPr lang="en-US" sz="2000" b="0" i="0" u="none" strike="noStrike" dirty="0">
                <a:solidFill>
                  <a:srgbClr val="000000"/>
                </a:solidFill>
                <a:effectLst/>
                <a:latin typeface="Arial" panose="020B0604020202020204" pitchFamily="34" charset="0"/>
              </a:rPr>
              <a:t>- The first and second lines bear some definite relation to each other (such as cause and effect, or proposition and conclusion). A good example is </a:t>
            </a:r>
            <a:r>
              <a:rPr lang="en-US" sz="2000" b="1" i="0" u="none" strike="noStrike" dirty="0">
                <a:solidFill>
                  <a:srgbClr val="0B6FD5"/>
                </a:solidFill>
                <a:effectLst/>
                <a:latin typeface="Arial" panose="020B0604020202020204" pitchFamily="34" charset="0"/>
                <a:hlinkClick r:id="rId3"/>
              </a:rPr>
              <a:t>Ps 119:11</a:t>
            </a:r>
            <a:r>
              <a:rPr lang="en-US" sz="2000" b="0" i="0" u="none" strike="noStrike" dirty="0">
                <a:solidFill>
                  <a:srgbClr val="000000"/>
                </a:solidFill>
                <a:effectLst/>
                <a:latin typeface="Arial" panose="020B0604020202020204" pitchFamily="34" charset="0"/>
              </a:rPr>
              <a:t>...</a:t>
            </a:r>
          </a:p>
          <a:p>
            <a:pPr marL="742950" lvl="1" indent="-285750" algn="l">
              <a:buFont typeface="Arial" panose="020B0604020202020204" pitchFamily="34" charset="0"/>
              <a:buChar char="•"/>
            </a:pPr>
            <a:r>
              <a:rPr lang="en-US" sz="2000" b="1" i="0" u="none" strike="noStrike" dirty="0">
                <a:solidFill>
                  <a:srgbClr val="000000"/>
                </a:solidFill>
                <a:effectLst/>
                <a:latin typeface="Arial" panose="020B0604020202020204" pitchFamily="34" charset="0"/>
              </a:rPr>
              <a:t>Your word I have hidden in my heart,</a:t>
            </a:r>
            <a:r>
              <a:rPr lang="en-US" sz="2000" b="0" i="0" u="none" strike="noStrike" dirty="0">
                <a:solidFill>
                  <a:srgbClr val="000000"/>
                </a:solidFill>
                <a:effectLst/>
                <a:latin typeface="Arial" panose="020B0604020202020204" pitchFamily="34" charset="0"/>
              </a:rPr>
              <a:t> (cause)</a:t>
            </a:r>
          </a:p>
          <a:p>
            <a:pPr marL="742950" lvl="1" indent="-285750" algn="l">
              <a:buFont typeface="Arial" panose="020B0604020202020204" pitchFamily="34" charset="0"/>
              <a:buChar char="•"/>
            </a:pPr>
            <a:r>
              <a:rPr lang="en-US" sz="2000" b="1" i="0" u="none" strike="noStrike" dirty="0">
                <a:solidFill>
                  <a:srgbClr val="000000"/>
                </a:solidFill>
                <a:effectLst/>
                <a:latin typeface="Arial" panose="020B0604020202020204" pitchFamily="34" charset="0"/>
              </a:rPr>
              <a:t>That I might not sin against You!</a:t>
            </a:r>
            <a:r>
              <a:rPr lang="en-US" sz="2000" b="0" i="0" u="none" strike="noStrike" dirty="0">
                <a:solidFill>
                  <a:srgbClr val="000000"/>
                </a:solidFill>
                <a:effectLst/>
                <a:latin typeface="Arial" panose="020B0604020202020204" pitchFamily="34" charset="0"/>
              </a:rPr>
              <a:t> (effect)</a:t>
            </a:r>
          </a:p>
          <a:p>
            <a:pPr marL="742950" lvl="1" indent="-285750" algn="l">
              <a:buFont typeface="Arial" panose="020B0604020202020204" pitchFamily="34" charset="0"/>
              <a:buChar char="•"/>
            </a:pPr>
            <a:endParaRPr lang="en-US" sz="2000" b="0" i="0" u="none" strike="noStrike"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2145210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157AB-8D65-07EC-3E83-B7AA6E7E856F}"/>
              </a:ext>
            </a:extLst>
          </p:cNvPr>
          <p:cNvSpPr>
            <a:spLocks noGrp="1"/>
          </p:cNvSpPr>
          <p:nvPr>
            <p:ph type="title"/>
          </p:nvPr>
        </p:nvSpPr>
        <p:spPr>
          <a:xfrm>
            <a:off x="677334" y="609600"/>
            <a:ext cx="8596668" cy="767644"/>
          </a:xfrm>
        </p:spPr>
        <p:txBody>
          <a:bodyPr>
            <a:normAutofit/>
          </a:bodyPr>
          <a:lstStyle/>
          <a:p>
            <a:r>
              <a:rPr lang="en-US" sz="2400" b="1" i="0" u="none" strike="noStrike" dirty="0">
                <a:solidFill>
                  <a:srgbClr val="000000"/>
                </a:solidFill>
                <a:effectLst/>
                <a:latin typeface="Arial" panose="020B0604020202020204" pitchFamily="34" charset="0"/>
              </a:rPr>
              <a:t>Characteristics Of Hebrew Poetry</a:t>
            </a:r>
            <a:endParaRPr lang="en-US" sz="2400" dirty="0"/>
          </a:p>
        </p:txBody>
      </p:sp>
      <p:sp>
        <p:nvSpPr>
          <p:cNvPr id="3" name="Content Placeholder 2">
            <a:extLst>
              <a:ext uri="{FF2B5EF4-FFF2-40B4-BE49-F238E27FC236}">
                <a16:creationId xmlns:a16="http://schemas.microsoft.com/office/drawing/2014/main" id="{EB48A3C4-B0EF-7DF9-42DF-4C844673EB3C}"/>
              </a:ext>
            </a:extLst>
          </p:cNvPr>
          <p:cNvSpPr>
            <a:spLocks noGrp="1"/>
          </p:cNvSpPr>
          <p:nvPr>
            <p:ph idx="1"/>
          </p:nvPr>
        </p:nvSpPr>
        <p:spPr>
          <a:xfrm>
            <a:off x="677334" y="1219200"/>
            <a:ext cx="8596668" cy="5029199"/>
          </a:xfrm>
        </p:spPr>
        <p:txBody>
          <a:bodyPr>
            <a:normAutofit/>
          </a:bodyPr>
          <a:lstStyle/>
          <a:p>
            <a:pPr algn="l"/>
            <a:endParaRPr lang="en-US" b="0" i="0" u="none" strike="noStrike" dirty="0">
              <a:solidFill>
                <a:srgbClr val="000000"/>
              </a:solidFill>
              <a:effectLst/>
              <a:latin typeface="Arial" panose="020B0604020202020204" pitchFamily="34" charset="0"/>
            </a:endParaRPr>
          </a:p>
          <a:p>
            <a:pPr marL="742950" lvl="1" indent="-285750" algn="l">
              <a:buFont typeface="Arial" panose="020B0604020202020204" pitchFamily="34" charset="0"/>
              <a:buChar char="•"/>
            </a:pPr>
            <a:r>
              <a:rPr lang="en-US" sz="2000" b="1" i="0" u="sng" strike="noStrike" dirty="0">
                <a:solidFill>
                  <a:srgbClr val="000000"/>
                </a:solidFill>
                <a:effectLst/>
                <a:latin typeface="Arial" panose="020B0604020202020204" pitchFamily="34" charset="0"/>
              </a:rPr>
              <a:t>Progressive parallelism</a:t>
            </a:r>
            <a:r>
              <a:rPr lang="en-US" sz="2000" b="0" i="0" u="sng" strike="noStrike" dirty="0">
                <a:solidFill>
                  <a:srgbClr val="000000"/>
                </a:solidFill>
                <a:effectLst/>
                <a:latin typeface="Arial" panose="020B0604020202020204" pitchFamily="34" charset="0"/>
              </a:rPr>
              <a:t> </a:t>
            </a:r>
            <a:r>
              <a:rPr lang="en-US" sz="2000" b="0" i="0" u="none" strike="noStrike" dirty="0">
                <a:solidFill>
                  <a:srgbClr val="000000"/>
                </a:solidFill>
                <a:effectLst/>
                <a:latin typeface="Arial" panose="020B0604020202020204" pitchFamily="34" charset="0"/>
              </a:rPr>
              <a:t>- There are several varieties of this form, the most common being:</a:t>
            </a:r>
          </a:p>
          <a:p>
            <a:pPr marL="1143000" lvl="2" indent="-228600" algn="l">
              <a:buFont typeface="Arial" panose="020B0604020202020204" pitchFamily="34" charset="0"/>
              <a:buChar char="•"/>
            </a:pPr>
            <a:r>
              <a:rPr lang="en-US" sz="2000" b="1" i="0" u="sng" strike="noStrike" dirty="0">
                <a:solidFill>
                  <a:srgbClr val="000000"/>
                </a:solidFill>
                <a:effectLst/>
                <a:latin typeface="Arial" panose="020B0604020202020204" pitchFamily="34" charset="0"/>
              </a:rPr>
              <a:t>Stair-like</a:t>
            </a:r>
            <a:r>
              <a:rPr lang="en-US" sz="2000" b="0" i="0" u="none" strike="noStrike" dirty="0">
                <a:solidFill>
                  <a:srgbClr val="000000"/>
                </a:solidFill>
                <a:effectLst/>
                <a:latin typeface="Arial" panose="020B0604020202020204" pitchFamily="34" charset="0"/>
              </a:rPr>
              <a:t> - Composed of several lines, each providing a complete element of the aggregate or composite thought. Notice </a:t>
            </a:r>
            <a:r>
              <a:rPr lang="en-US" sz="2000" b="1" i="0" u="none" strike="noStrike" dirty="0">
                <a:solidFill>
                  <a:srgbClr val="0B6FD5"/>
                </a:solidFill>
                <a:effectLst/>
                <a:latin typeface="Arial" panose="020B0604020202020204" pitchFamily="34" charset="0"/>
                <a:hlinkClick r:id="rId2"/>
              </a:rPr>
              <a:t>Ps 1:1</a:t>
            </a:r>
            <a:r>
              <a:rPr lang="en-US" sz="2000" b="0" i="0" u="none" strike="noStrike" dirty="0">
                <a:solidFill>
                  <a:srgbClr val="000000"/>
                </a:solidFill>
                <a:effectLst/>
                <a:latin typeface="Arial" panose="020B0604020202020204" pitchFamily="34" charset="0"/>
              </a:rPr>
              <a:t>...  (The thought </a:t>
            </a:r>
            <a:r>
              <a:rPr lang="en-US" sz="2000" b="0" i="0" u="none" strike="noStrike">
                <a:solidFill>
                  <a:srgbClr val="000000"/>
                </a:solidFill>
                <a:effectLst/>
                <a:latin typeface="Arial" panose="020B0604020202020204" pitchFamily="34" charset="0"/>
              </a:rPr>
              <a:t>progressively builds)</a:t>
            </a:r>
            <a:endParaRPr lang="en-US" sz="2000" b="0" i="0" u="none" strike="noStrike" dirty="0">
              <a:solidFill>
                <a:srgbClr val="000000"/>
              </a:solidFill>
              <a:effectLst/>
              <a:latin typeface="Arial" panose="020B0604020202020204" pitchFamily="34" charset="0"/>
            </a:endParaRPr>
          </a:p>
          <a:p>
            <a:pPr marL="1600200" lvl="3" indent="-228600" algn="l">
              <a:buFont typeface="Arial" panose="020B0604020202020204" pitchFamily="34" charset="0"/>
              <a:buChar char="•"/>
            </a:pPr>
            <a:r>
              <a:rPr lang="en-US" sz="2000" b="1" i="0" u="none" strike="noStrike" dirty="0">
                <a:solidFill>
                  <a:srgbClr val="000000"/>
                </a:solidFill>
                <a:effectLst/>
                <a:latin typeface="Arial" panose="020B0604020202020204" pitchFamily="34" charset="0"/>
              </a:rPr>
              <a:t>Blessed is the man...</a:t>
            </a:r>
            <a:endParaRPr lang="en-US" sz="2000" b="0" i="0" u="none" strike="noStrike" dirty="0">
              <a:solidFill>
                <a:srgbClr val="000000"/>
              </a:solidFill>
              <a:effectLst/>
              <a:latin typeface="Arial" panose="020B0604020202020204" pitchFamily="34" charset="0"/>
            </a:endParaRPr>
          </a:p>
          <a:p>
            <a:pPr marL="1600200" lvl="3" indent="-228600" algn="l">
              <a:buFont typeface="Arial" panose="020B0604020202020204" pitchFamily="34" charset="0"/>
              <a:buChar char="•"/>
            </a:pPr>
            <a:r>
              <a:rPr lang="en-US" sz="2000" b="1" i="0" u="none" strike="noStrike" dirty="0">
                <a:solidFill>
                  <a:srgbClr val="000000"/>
                </a:solidFill>
                <a:effectLst/>
                <a:latin typeface="Arial" panose="020B0604020202020204" pitchFamily="34" charset="0"/>
              </a:rPr>
              <a:t>Who walks not in the counsel of the ungodly, nor stands in the path of sinners, nor sits in the seat of the scornful;</a:t>
            </a:r>
            <a:r>
              <a:rPr lang="en-US" sz="2000" b="0" i="0" u="none" strike="noStrike" dirty="0">
                <a:solidFill>
                  <a:srgbClr val="000000"/>
                </a:solidFill>
                <a:effectLst/>
                <a:latin typeface="Arial" panose="020B0604020202020204" pitchFamily="34" charset="0"/>
              </a:rPr>
              <a:t> (note the progression)</a:t>
            </a:r>
          </a:p>
          <a:p>
            <a:pPr algn="l"/>
            <a:br>
              <a:rPr lang="en-US" b="0" i="0" u="none" strike="noStrike" dirty="0">
                <a:solidFill>
                  <a:srgbClr val="000000"/>
                </a:solidFill>
                <a:effectLst/>
                <a:latin typeface="Arial" panose="020B0604020202020204" pitchFamily="34" charset="0"/>
              </a:rPr>
            </a:br>
            <a:r>
              <a:rPr lang="en-US" b="0" i="0" u="none" strike="noStrike" dirty="0">
                <a:solidFill>
                  <a:srgbClr val="000000"/>
                </a:solidFill>
                <a:effectLst/>
                <a:latin typeface="Arial" panose="020B0604020202020204" pitchFamily="34" charset="0"/>
              </a:rPr>
              <a:t>		</a:t>
            </a:r>
            <a:r>
              <a:rPr lang="en-US" sz="2000" b="1" i="0" u="sng" strike="noStrike" dirty="0">
                <a:solidFill>
                  <a:srgbClr val="081C2A"/>
                </a:solidFill>
                <a:effectLst/>
                <a:latin typeface="Arial" panose="020B0604020202020204" pitchFamily="34" charset="0"/>
                <a:cs typeface="Arial" panose="020B0604020202020204" pitchFamily="34" charset="0"/>
              </a:rPr>
              <a:t>Emblematic parallelism </a:t>
            </a:r>
            <a:r>
              <a:rPr lang="en-US" sz="2000" b="0" i="0" u="none" strike="noStrike" dirty="0">
                <a:solidFill>
                  <a:srgbClr val="081C2A"/>
                </a:solidFill>
                <a:effectLst/>
                <a:latin typeface="Arial" panose="020B0604020202020204" pitchFamily="34" charset="0"/>
                <a:cs typeface="Arial" panose="020B0604020202020204" pitchFamily="34" charset="0"/>
              </a:rPr>
              <a:t>is constructed with a symbol or a metaphor (an emblem) that is placed side by side (in parallel) with its meaning.  (Ps. 42:1)</a:t>
            </a:r>
            <a:endParaRPr lang="en-US" sz="2000" b="0" i="0" u="none" strike="noStrike" dirty="0">
              <a:solidFill>
                <a:srgbClr val="000000"/>
              </a:solidFill>
              <a:effectLst/>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24891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27563-6619-E3BE-C1C2-7D969B70E9CE}"/>
              </a:ext>
            </a:extLst>
          </p:cNvPr>
          <p:cNvSpPr>
            <a:spLocks noGrp="1"/>
          </p:cNvSpPr>
          <p:nvPr>
            <p:ph type="title"/>
          </p:nvPr>
        </p:nvSpPr>
        <p:spPr>
          <a:xfrm>
            <a:off x="677334" y="609600"/>
            <a:ext cx="8596668" cy="711200"/>
          </a:xfrm>
        </p:spPr>
        <p:txBody>
          <a:bodyPr>
            <a:normAutofit/>
          </a:bodyPr>
          <a:lstStyle/>
          <a:p>
            <a:r>
              <a:rPr lang="en-US" sz="2400" b="1" i="0" u="none" strike="noStrike" dirty="0">
                <a:solidFill>
                  <a:srgbClr val="000000"/>
                </a:solidFill>
                <a:effectLst/>
                <a:latin typeface="Arial" panose="020B0604020202020204" pitchFamily="34" charset="0"/>
              </a:rPr>
              <a:t>Characteristics Of Hebrew Poetry</a:t>
            </a:r>
            <a:endParaRPr lang="en-US" sz="2400" dirty="0"/>
          </a:p>
        </p:txBody>
      </p:sp>
      <p:sp>
        <p:nvSpPr>
          <p:cNvPr id="3" name="Content Placeholder 2">
            <a:extLst>
              <a:ext uri="{FF2B5EF4-FFF2-40B4-BE49-F238E27FC236}">
                <a16:creationId xmlns:a16="http://schemas.microsoft.com/office/drawing/2014/main" id="{1F55A5C5-2F25-128C-A211-92EA94BF4959}"/>
              </a:ext>
            </a:extLst>
          </p:cNvPr>
          <p:cNvSpPr>
            <a:spLocks noGrp="1"/>
          </p:cNvSpPr>
          <p:nvPr>
            <p:ph idx="1"/>
          </p:nvPr>
        </p:nvSpPr>
        <p:spPr>
          <a:xfrm>
            <a:off x="677334" y="1433689"/>
            <a:ext cx="8596668" cy="4607673"/>
          </a:xfrm>
        </p:spPr>
        <p:txBody>
          <a:bodyPr>
            <a:normAutofit fontScale="92500"/>
          </a:bodyPr>
          <a:lstStyle/>
          <a:p>
            <a:pPr algn="l">
              <a:buFont typeface="Arial" panose="020B0604020202020204" pitchFamily="34" charset="0"/>
              <a:buChar char="•"/>
            </a:pPr>
            <a:r>
              <a:rPr lang="en-US" sz="2200" b="1" i="0" u="sng" strike="noStrike" dirty="0">
                <a:solidFill>
                  <a:srgbClr val="000000"/>
                </a:solidFill>
                <a:effectLst/>
                <a:latin typeface="Arial" panose="020B0604020202020204" pitchFamily="34" charset="0"/>
              </a:rPr>
              <a:t>Climatic</a:t>
            </a:r>
            <a:r>
              <a:rPr lang="en-US" sz="2200" b="0" i="0" u="none" strike="noStrike" dirty="0">
                <a:solidFill>
                  <a:srgbClr val="000000"/>
                </a:solidFill>
                <a:effectLst/>
                <a:latin typeface="Arial" panose="020B0604020202020204" pitchFamily="34" charset="0"/>
              </a:rPr>
              <a:t> - Here the principal idea in the first line is repeated and expanded to complete the thought. An example is found in </a:t>
            </a:r>
            <a:r>
              <a:rPr lang="en-US" sz="2200" b="1" i="0" u="none" strike="noStrike" dirty="0">
                <a:solidFill>
                  <a:srgbClr val="0B6FD5"/>
                </a:solidFill>
                <a:effectLst/>
                <a:latin typeface="Arial" panose="020B0604020202020204" pitchFamily="34" charset="0"/>
                <a:hlinkClick r:id="rId2"/>
              </a:rPr>
              <a:t>Ps 29:1</a:t>
            </a:r>
            <a:r>
              <a:rPr lang="en-US" sz="2200" b="0" i="0" u="none" strike="noStrike" dirty="0">
                <a:solidFill>
                  <a:srgbClr val="000000"/>
                </a:solidFill>
                <a:effectLst/>
                <a:latin typeface="Arial" panose="020B0604020202020204" pitchFamily="34" charset="0"/>
              </a:rPr>
              <a:t>...</a:t>
            </a:r>
          </a:p>
          <a:p>
            <a:pPr marL="742950" lvl="1" indent="-285750" algn="l">
              <a:buFont typeface="Arial" panose="020B0604020202020204" pitchFamily="34" charset="0"/>
              <a:buChar char="•"/>
            </a:pPr>
            <a:r>
              <a:rPr lang="en-US" sz="2200" b="1" i="0" u="none" strike="noStrike" dirty="0">
                <a:solidFill>
                  <a:srgbClr val="000000"/>
                </a:solidFill>
                <a:effectLst/>
                <a:latin typeface="Arial" panose="020B0604020202020204" pitchFamily="34" charset="0"/>
              </a:rPr>
              <a:t>Give unto the LORD, O you mighty ones</a:t>
            </a:r>
            <a:r>
              <a:rPr lang="en-US" sz="2200" b="0" i="0" u="none" strike="noStrike" dirty="0">
                <a:solidFill>
                  <a:srgbClr val="000000"/>
                </a:solidFill>
                <a:effectLst/>
                <a:latin typeface="Arial" panose="020B0604020202020204" pitchFamily="34" charset="0"/>
              </a:rPr>
              <a:t> (give what?)</a:t>
            </a:r>
          </a:p>
          <a:p>
            <a:pPr marL="742950" lvl="1" indent="-285750" algn="l">
              <a:buFont typeface="Arial" panose="020B0604020202020204" pitchFamily="34" charset="0"/>
              <a:buChar char="•"/>
            </a:pPr>
            <a:r>
              <a:rPr lang="en-US" sz="2200" b="1" i="0" u="none" strike="noStrike" dirty="0">
                <a:solidFill>
                  <a:srgbClr val="000000"/>
                </a:solidFill>
                <a:effectLst/>
                <a:latin typeface="Arial" panose="020B0604020202020204" pitchFamily="34" charset="0"/>
              </a:rPr>
              <a:t>Give unto the LORD glory and strength.</a:t>
            </a:r>
            <a:r>
              <a:rPr lang="en-US" sz="2200" b="0" i="0" u="none" strike="noStrike" dirty="0">
                <a:solidFill>
                  <a:srgbClr val="000000"/>
                </a:solidFill>
                <a:effectLst/>
                <a:latin typeface="Arial" panose="020B0604020202020204" pitchFamily="34" charset="0"/>
              </a:rPr>
              <a:t> (the answer)</a:t>
            </a:r>
          </a:p>
          <a:p>
            <a:pPr marL="742950" lvl="1" indent="-285750" algn="l">
              <a:buFont typeface="Arial" panose="020B0604020202020204" pitchFamily="34" charset="0"/>
              <a:buChar char="•"/>
            </a:pPr>
            <a:endParaRPr lang="en-US" sz="2200" dirty="0">
              <a:solidFill>
                <a:srgbClr val="000000"/>
              </a:solidFill>
              <a:latin typeface="Arial" panose="020B0604020202020204" pitchFamily="34" charset="0"/>
            </a:endParaRPr>
          </a:p>
          <a:p>
            <a:pPr marL="457200" lvl="1" indent="0" algn="l">
              <a:buNone/>
            </a:pPr>
            <a:r>
              <a:rPr lang="en-US" sz="2200" b="1" i="0" u="sng" strike="noStrike" dirty="0">
                <a:solidFill>
                  <a:srgbClr val="000000"/>
                </a:solidFill>
                <a:effectLst/>
                <a:latin typeface="Arial" panose="020B0604020202020204" pitchFamily="34" charset="0"/>
              </a:rPr>
              <a:t>Chiastic</a:t>
            </a:r>
            <a:r>
              <a:rPr lang="en-US" sz="2200" b="0" i="0" u="none" strike="noStrike" dirty="0">
                <a:solidFill>
                  <a:srgbClr val="000000"/>
                </a:solidFill>
                <a:effectLst/>
                <a:latin typeface="Arial" panose="020B0604020202020204" pitchFamily="34" charset="0"/>
              </a:rPr>
              <a:t> –   </a:t>
            </a:r>
            <a:r>
              <a:rPr lang="en-US" sz="2200" b="0" i="0" u="none" strike="noStrike" dirty="0">
                <a:solidFill>
                  <a:srgbClr val="081C2A"/>
                </a:solidFill>
                <a:effectLst/>
                <a:latin typeface="Arial" panose="020B0604020202020204" pitchFamily="34" charset="0"/>
                <a:cs typeface="Arial" panose="020B0604020202020204" pitchFamily="34" charset="0"/>
              </a:rPr>
              <a:t>A chiasm is a literary device in which a sequence of ideas is presented and then repeated </a:t>
            </a:r>
            <a:r>
              <a:rPr lang="en-US" sz="2200" b="0" i="1" u="none" strike="noStrike" dirty="0">
                <a:solidFill>
                  <a:srgbClr val="081C2A"/>
                </a:solidFill>
                <a:effectLst/>
                <a:latin typeface="Arial" panose="020B0604020202020204" pitchFamily="34" charset="0"/>
                <a:cs typeface="Arial" panose="020B0604020202020204" pitchFamily="34" charset="0"/>
              </a:rPr>
              <a:t>in reverse order</a:t>
            </a:r>
            <a:r>
              <a:rPr lang="en-US" sz="2200" b="0" i="0" u="none" strike="noStrike" dirty="0">
                <a:solidFill>
                  <a:srgbClr val="081C2A"/>
                </a:solidFill>
                <a:effectLst/>
                <a:latin typeface="Arial" panose="020B0604020202020204" pitchFamily="34" charset="0"/>
                <a:cs typeface="Arial" panose="020B0604020202020204" pitchFamily="34" charset="0"/>
              </a:rPr>
              <a:t>. </a:t>
            </a:r>
            <a:r>
              <a:rPr lang="en-US" sz="2200" b="0" i="0" u="none" strike="noStrike" dirty="0">
                <a:solidFill>
                  <a:srgbClr val="000000"/>
                </a:solidFill>
                <a:effectLst/>
                <a:latin typeface="Arial" panose="020B0604020202020204" pitchFamily="34" charset="0"/>
                <a:cs typeface="Arial" panose="020B0604020202020204" pitchFamily="34" charset="0"/>
              </a:rPr>
              <a:t>   </a:t>
            </a:r>
            <a:r>
              <a:rPr lang="en-US" sz="2200" b="1" i="0" u="none" strike="noStrike" dirty="0">
                <a:solidFill>
                  <a:srgbClr val="000000"/>
                </a:solidFill>
                <a:effectLst/>
                <a:latin typeface="Arial" panose="020B0604020202020204" pitchFamily="34" charset="0"/>
              </a:rPr>
              <a:t>Psalm 8</a:t>
            </a:r>
          </a:p>
          <a:p>
            <a:pPr marL="457200" lvl="1" indent="0" algn="l">
              <a:buNone/>
            </a:pPr>
            <a:endParaRPr lang="en-US" sz="2200" dirty="0">
              <a:solidFill>
                <a:srgbClr val="000000"/>
              </a:solidFill>
              <a:latin typeface="Arial" panose="020B0604020202020204" pitchFamily="34" charset="0"/>
            </a:endParaRPr>
          </a:p>
          <a:p>
            <a:pPr marL="457200" lvl="1" indent="0" algn="l">
              <a:buNone/>
            </a:pPr>
            <a:r>
              <a:rPr lang="en-US" sz="2200" b="1" i="0" u="sng" strike="noStrike" dirty="0">
                <a:solidFill>
                  <a:srgbClr val="000000"/>
                </a:solidFill>
                <a:effectLst/>
                <a:latin typeface="Arial" panose="020B0604020202020204" pitchFamily="34" charset="0"/>
              </a:rPr>
              <a:t>Acrostic</a:t>
            </a:r>
            <a:r>
              <a:rPr lang="en-US" sz="2200" b="0" i="0" u="none" strike="noStrike" dirty="0">
                <a:solidFill>
                  <a:srgbClr val="000000"/>
                </a:solidFill>
                <a:effectLst/>
                <a:latin typeface="Arial" panose="020B0604020202020204" pitchFamily="34" charset="0"/>
              </a:rPr>
              <a:t> - </a:t>
            </a:r>
            <a:r>
              <a:rPr lang="en-US" sz="2200" b="0" i="0" u="none" strike="noStrike" dirty="0">
                <a:solidFill>
                  <a:srgbClr val="081C2A"/>
                </a:solidFill>
                <a:effectLst/>
                <a:latin typeface="Arial" panose="020B0604020202020204" pitchFamily="34" charset="0"/>
                <a:cs typeface="Arial" panose="020B0604020202020204" pitchFamily="34" charset="0"/>
              </a:rPr>
              <a:t>An acrostic poem is a poem in which the first letter (or sometimes the first syllable) of each line spells out a word, name, or sentence.</a:t>
            </a:r>
            <a:r>
              <a:rPr lang="en-US" sz="2200" b="0" i="0" u="none" strike="noStrike" dirty="0">
                <a:solidFill>
                  <a:srgbClr val="000000"/>
                </a:solidFill>
                <a:effectLst/>
                <a:latin typeface="Arial" panose="020B0604020202020204" pitchFamily="34" charset="0"/>
                <a:cs typeface="Arial" panose="020B0604020202020204" pitchFamily="34" charset="0"/>
              </a:rPr>
              <a:t>   </a:t>
            </a:r>
            <a:r>
              <a:rPr lang="en-US" sz="2200" b="1" i="0" u="none" strike="noStrike" dirty="0">
                <a:solidFill>
                  <a:srgbClr val="000000"/>
                </a:solidFill>
                <a:effectLst/>
                <a:latin typeface="Arial" panose="020B0604020202020204" pitchFamily="34" charset="0"/>
                <a:cs typeface="Arial" panose="020B0604020202020204" pitchFamily="34" charset="0"/>
              </a:rPr>
              <a:t>Psalm 119  </a:t>
            </a:r>
            <a:r>
              <a:rPr lang="en-US" sz="2200" b="0" i="0" u="none" strike="noStrike" dirty="0">
                <a:solidFill>
                  <a:srgbClr val="081C2A"/>
                </a:solidFill>
                <a:effectLst/>
                <a:latin typeface="Arial" panose="020B0604020202020204" pitchFamily="34" charset="0"/>
                <a:cs typeface="Arial" panose="020B0604020202020204" pitchFamily="34" charset="0"/>
              </a:rPr>
              <a:t>This psalm is divided into twenty-two sections, one for each Hebrew letter.</a:t>
            </a:r>
            <a:endParaRPr lang="en-US" sz="2200" b="1" i="0" u="none" strike="noStrike" dirty="0">
              <a:solidFill>
                <a:srgbClr val="000000"/>
              </a:solidFill>
              <a:effectLst/>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59740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17ABE-B555-B653-2614-FEF1B795017A}"/>
              </a:ext>
            </a:extLst>
          </p:cNvPr>
          <p:cNvSpPr>
            <a:spLocks noGrp="1"/>
          </p:cNvSpPr>
          <p:nvPr>
            <p:ph type="title"/>
          </p:nvPr>
        </p:nvSpPr>
        <p:spPr>
          <a:xfrm>
            <a:off x="677334" y="304800"/>
            <a:ext cx="8596668" cy="801511"/>
          </a:xfrm>
        </p:spPr>
        <p:txBody>
          <a:bodyPr>
            <a:normAutofit/>
          </a:bodyPr>
          <a:lstStyle/>
          <a:p>
            <a:r>
              <a:rPr lang="en-US" sz="2000" b="1" i="0" u="none" strike="noStrike" dirty="0">
                <a:solidFill>
                  <a:srgbClr val="000000"/>
                </a:solidFill>
                <a:effectLst/>
                <a:latin typeface="Arial" panose="020B0604020202020204" pitchFamily="34" charset="0"/>
              </a:rPr>
              <a:t>Characteristics Of Hebrew Poetry</a:t>
            </a:r>
            <a:endParaRPr lang="en-US" sz="2000" dirty="0"/>
          </a:p>
        </p:txBody>
      </p:sp>
      <p:sp>
        <p:nvSpPr>
          <p:cNvPr id="3" name="Content Placeholder 2">
            <a:extLst>
              <a:ext uri="{FF2B5EF4-FFF2-40B4-BE49-F238E27FC236}">
                <a16:creationId xmlns:a16="http://schemas.microsoft.com/office/drawing/2014/main" id="{D6E7A669-4DE3-E804-C3AF-74DF6A1E2E13}"/>
              </a:ext>
            </a:extLst>
          </p:cNvPr>
          <p:cNvSpPr>
            <a:spLocks noGrp="1"/>
          </p:cNvSpPr>
          <p:nvPr>
            <p:ph idx="1"/>
          </p:nvPr>
        </p:nvSpPr>
        <p:spPr>
          <a:xfrm>
            <a:off x="677334" y="948267"/>
            <a:ext cx="8596668" cy="5723996"/>
          </a:xfrm>
        </p:spPr>
        <p:txBody>
          <a:bodyPr>
            <a:normAutofit/>
          </a:bodyPr>
          <a:lstStyle/>
          <a:p>
            <a:pPr marL="0" indent="0">
              <a:buNone/>
            </a:pPr>
            <a:r>
              <a:rPr lang="en-US" sz="2000" b="1" i="0" u="none" strike="noStrike" dirty="0">
                <a:solidFill>
                  <a:srgbClr val="000000"/>
                </a:solidFill>
                <a:effectLst/>
                <a:latin typeface="Arial" panose="020B0604020202020204" pitchFamily="34" charset="0"/>
              </a:rPr>
              <a:t>2. The Lack Of Poetic Rhythm : </a:t>
            </a:r>
            <a:r>
              <a:rPr lang="en-US" sz="2000" b="1" i="1" dirty="0">
                <a:effectLst/>
                <a:latin typeface="Arial" panose="020B0604020202020204" pitchFamily="34" charset="0"/>
                <a:ea typeface="Calibri" panose="020F0502020204030204" pitchFamily="34" charset="0"/>
                <a:cs typeface="Arial" panose="020B0604020202020204" pitchFamily="34" charset="0"/>
              </a:rPr>
              <a:t>“Roses are red, violets are blue…”</a:t>
            </a:r>
            <a:r>
              <a:rPr lang="en-US" sz="2000" dirty="0">
                <a:effectLst/>
                <a:latin typeface="Arial" panose="020B0604020202020204" pitchFamily="34" charset="0"/>
                <a:cs typeface="Arial" panose="020B0604020202020204" pitchFamily="34" charset="0"/>
              </a:rPr>
              <a:t> </a:t>
            </a:r>
            <a:endParaRPr lang="en-US" sz="2000" b="1" i="0" u="none" strike="noStrike" dirty="0">
              <a:solidFill>
                <a:srgbClr val="000000"/>
              </a:solidFill>
              <a:effectLst/>
              <a:latin typeface="Arial" panose="020B0604020202020204" pitchFamily="34" charset="0"/>
              <a:cs typeface="Arial" panose="020B0604020202020204" pitchFamily="34" charset="0"/>
            </a:endParaRPr>
          </a:p>
          <a:p>
            <a:pPr marL="0" indent="0">
              <a:buNone/>
            </a:pPr>
            <a:endParaRPr lang="en-US" dirty="0"/>
          </a:p>
          <a:p>
            <a:pPr marL="0" indent="0" algn="l">
              <a:buNone/>
            </a:pPr>
            <a:r>
              <a:rPr lang="en-US" sz="2000" b="1" i="0" u="none" strike="noStrike" dirty="0">
                <a:solidFill>
                  <a:srgbClr val="000000"/>
                </a:solidFill>
                <a:effectLst/>
                <a:latin typeface="Arial" panose="020B0604020202020204" pitchFamily="34" charset="0"/>
              </a:rPr>
              <a:t>3. The Use Of Figurative Expression :</a:t>
            </a:r>
            <a:endParaRPr lang="en-US" sz="2000" b="0" i="0" u="none" strike="noStrike" dirty="0">
              <a:solidFill>
                <a:srgbClr val="000000"/>
              </a:solidFill>
              <a:effectLst/>
              <a:latin typeface="Arial" panose="020B0604020202020204" pitchFamily="34" charset="0"/>
            </a:endParaRPr>
          </a:p>
          <a:p>
            <a:pPr marL="0" indent="0" algn="l">
              <a:buNone/>
            </a:pPr>
            <a:r>
              <a:rPr lang="en-US" sz="2000" b="0" i="0" u="none" strike="noStrike" dirty="0">
                <a:solidFill>
                  <a:srgbClr val="000000"/>
                </a:solidFill>
                <a:effectLst/>
                <a:latin typeface="Arial" panose="020B0604020202020204" pitchFamily="34" charset="0"/>
              </a:rPr>
              <a:t>The Psalms are filled with figurative expressions, and as such it is important to keep certain principles of interpretation in </a:t>
            </a:r>
            <a:r>
              <a:rPr lang="en-US" sz="2000" b="0" i="0" u="none" strike="noStrike">
                <a:solidFill>
                  <a:srgbClr val="000000"/>
                </a:solidFill>
                <a:effectLst/>
                <a:latin typeface="Arial" panose="020B0604020202020204" pitchFamily="34" charset="0"/>
              </a:rPr>
              <a:t>mind...</a:t>
            </a:r>
          </a:p>
          <a:p>
            <a:pPr marL="0" indent="0" algn="l">
              <a:buNone/>
            </a:pPr>
            <a:endParaRPr lang="en-US" sz="2000" b="0" i="0" u="none" strike="noStrike" dirty="0">
              <a:solidFill>
                <a:srgbClr val="000000"/>
              </a:solidFill>
              <a:effectLst/>
              <a:latin typeface="Arial" panose="020B0604020202020204" pitchFamily="34" charset="0"/>
            </a:endParaRPr>
          </a:p>
          <a:p>
            <a:pPr marL="0" indent="0">
              <a:buNone/>
            </a:pPr>
            <a:r>
              <a:rPr lang="en-US" dirty="0"/>
              <a:t>	</a:t>
            </a:r>
            <a:r>
              <a:rPr lang="en-US" sz="2000" dirty="0">
                <a:latin typeface="Arial" panose="020B0604020202020204" pitchFamily="34" charset="0"/>
                <a:cs typeface="Arial" panose="020B0604020202020204" pitchFamily="34" charset="0"/>
              </a:rPr>
              <a:t>*</a:t>
            </a:r>
            <a:r>
              <a:rPr lang="en-US" sz="2000" b="1" i="0" u="none" strike="noStrike" dirty="0">
                <a:solidFill>
                  <a:srgbClr val="000000"/>
                </a:solidFill>
                <a:effectLst/>
                <a:latin typeface="Arial" panose="020B0604020202020204" pitchFamily="34" charset="0"/>
                <a:cs typeface="Arial" panose="020B0604020202020204" pitchFamily="34" charset="0"/>
              </a:rPr>
              <a:t>The figure must be accepted and dealt with as a figure of speech, not as a literal statement</a:t>
            </a:r>
            <a:br>
              <a:rPr lang="en-US" sz="2000" dirty="0">
                <a:latin typeface="Arial" panose="020B0604020202020204" pitchFamily="34" charset="0"/>
                <a:cs typeface="Arial" panose="020B0604020202020204" pitchFamily="34" charset="0"/>
              </a:rPr>
            </a:br>
            <a:r>
              <a:rPr lang="en-US" sz="2000" b="0" i="0" u="none" strike="noStrike" dirty="0">
                <a:solidFill>
                  <a:srgbClr val="000000"/>
                </a:solidFill>
                <a:effectLst/>
                <a:latin typeface="Arial" panose="020B0604020202020204" pitchFamily="34" charset="0"/>
                <a:cs typeface="Arial" panose="020B0604020202020204" pitchFamily="34" charset="0"/>
              </a:rPr>
              <a:t>For example, in </a:t>
            </a:r>
            <a:r>
              <a:rPr lang="en-US" sz="2000" b="1" i="0" u="none" strike="noStrike" dirty="0">
                <a:solidFill>
                  <a:srgbClr val="0B6FD5"/>
                </a:solidFill>
                <a:effectLst/>
                <a:latin typeface="Arial" panose="020B0604020202020204" pitchFamily="34" charset="0"/>
                <a:cs typeface="Arial" panose="020B0604020202020204" pitchFamily="34" charset="0"/>
                <a:hlinkClick r:id="rId2"/>
              </a:rPr>
              <a:t>Ps 18:31</a:t>
            </a:r>
            <a:r>
              <a:rPr lang="en-US" sz="2000" b="0" i="0" u="none" strike="noStrike" dirty="0">
                <a:solidFill>
                  <a:srgbClr val="000000"/>
                </a:solidFill>
                <a:effectLst/>
                <a:latin typeface="Arial" panose="020B0604020202020204" pitchFamily="34" charset="0"/>
                <a:cs typeface="Arial" panose="020B0604020202020204" pitchFamily="34" charset="0"/>
              </a:rPr>
              <a:t>, the Lord is called "a rock." He is like a rock, but not one literally.</a:t>
            </a:r>
          </a:p>
          <a:p>
            <a:pPr marL="0" indent="0">
              <a:buNone/>
            </a:pPr>
            <a:endParaRPr lang="en-US" sz="2000" dirty="0">
              <a:solidFill>
                <a:srgbClr val="000000"/>
              </a:solidFill>
              <a:latin typeface="Arial" panose="020B0604020202020204" pitchFamily="34" charset="0"/>
              <a:cs typeface="Arial" panose="020B0604020202020204" pitchFamily="34" charset="0"/>
            </a:endParaRPr>
          </a:p>
          <a:p>
            <a:pPr marL="0" indent="0">
              <a:buNone/>
            </a:pPr>
            <a:r>
              <a:rPr lang="en-US" sz="2000" b="1" i="0" u="none" strike="noStrike" dirty="0">
                <a:solidFill>
                  <a:srgbClr val="000000"/>
                </a:solidFill>
                <a:effectLst/>
                <a:latin typeface="Arial" panose="020B0604020202020204" pitchFamily="34" charset="0"/>
              </a:rPr>
              <a:t>	*The figure must be interpreted in light of its meaning in the setting in which it was used and understanding of figurative language.</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9187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76B34-E4AA-55FF-3785-F119F8113A3A}"/>
              </a:ext>
            </a:extLst>
          </p:cNvPr>
          <p:cNvSpPr>
            <a:spLocks noGrp="1"/>
          </p:cNvSpPr>
          <p:nvPr>
            <p:ph type="title"/>
          </p:nvPr>
        </p:nvSpPr>
        <p:spPr/>
        <p:txBody>
          <a:bodyPr>
            <a:normAutofit/>
          </a:bodyPr>
          <a:lstStyle/>
          <a:p>
            <a:r>
              <a:rPr lang="en-US" sz="2400" b="1" i="0" u="none" strike="noStrike" dirty="0">
                <a:solidFill>
                  <a:srgbClr val="000000"/>
                </a:solidFill>
                <a:effectLst/>
                <a:latin typeface="Arial" panose="020B0604020202020204" pitchFamily="34" charset="0"/>
              </a:rPr>
              <a:t>Background Material On The Psalms</a:t>
            </a:r>
            <a:br>
              <a:rPr lang="en-US" sz="2400" b="1" i="0" u="none" strike="noStrike" dirty="0">
                <a:solidFill>
                  <a:srgbClr val="000000"/>
                </a:solidFill>
                <a:effectLst/>
                <a:latin typeface="Arial" panose="020B0604020202020204" pitchFamily="34" charset="0"/>
              </a:rPr>
            </a:br>
            <a:endParaRPr lang="en-US" sz="24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130A5A6-AC1F-5E69-A6DA-44E798736715}"/>
              </a:ext>
            </a:extLst>
          </p:cNvPr>
          <p:cNvSpPr>
            <a:spLocks noGrp="1"/>
          </p:cNvSpPr>
          <p:nvPr>
            <p:ph idx="1"/>
          </p:nvPr>
        </p:nvSpPr>
        <p:spPr>
          <a:xfrm>
            <a:off x="677334" y="1314450"/>
            <a:ext cx="8596668" cy="5400675"/>
          </a:xfrm>
        </p:spPr>
        <p:txBody>
          <a:bodyPr>
            <a:noAutofit/>
          </a:bodyPr>
          <a:lstStyle/>
          <a:p>
            <a:pPr algn="l"/>
            <a:r>
              <a:rPr lang="en-US" sz="2000" b="1" i="0" u="sng" strike="noStrike" dirty="0">
                <a:solidFill>
                  <a:srgbClr val="000000"/>
                </a:solidFill>
                <a:effectLst/>
                <a:latin typeface="Arial" panose="020B0604020202020204" pitchFamily="34" charset="0"/>
              </a:rPr>
              <a:t>The </a:t>
            </a:r>
            <a:r>
              <a:rPr lang="en-US" sz="2000" b="1" u="sng" dirty="0">
                <a:solidFill>
                  <a:srgbClr val="000000"/>
                </a:solidFill>
                <a:latin typeface="Arial" panose="020B0604020202020204" pitchFamily="34" charset="0"/>
              </a:rPr>
              <a:t>Origin </a:t>
            </a:r>
            <a:r>
              <a:rPr lang="en-US" sz="2000" b="1" i="0" u="sng" strike="noStrike" dirty="0">
                <a:solidFill>
                  <a:srgbClr val="000000"/>
                </a:solidFill>
                <a:effectLst/>
                <a:latin typeface="Arial" panose="020B0604020202020204" pitchFamily="34" charset="0"/>
              </a:rPr>
              <a:t>Of The Word "Psalm"</a:t>
            </a:r>
            <a:br>
              <a:rPr lang="en-US" sz="2000" b="0" i="0" u="sng" strike="noStrike" dirty="0">
                <a:solidFill>
                  <a:srgbClr val="000000"/>
                </a:solidFill>
                <a:effectLst/>
                <a:latin typeface="Arial" panose="020B0604020202020204" pitchFamily="34" charset="0"/>
              </a:rPr>
            </a:br>
            <a:br>
              <a:rPr lang="en-US" sz="2000" b="0" i="0" u="sng" strike="noStrike" dirty="0">
                <a:solidFill>
                  <a:srgbClr val="000000"/>
                </a:solidFill>
                <a:effectLst/>
                <a:latin typeface="Arial" panose="020B0604020202020204" pitchFamily="34" charset="0"/>
              </a:rPr>
            </a:br>
            <a:r>
              <a:rPr lang="en-US" sz="2000" b="0" i="0" u="none" strike="noStrike" dirty="0">
                <a:solidFill>
                  <a:srgbClr val="000000"/>
                </a:solidFill>
                <a:effectLst/>
                <a:latin typeface="Arial" panose="020B0604020202020204" pitchFamily="34" charset="0"/>
              </a:rPr>
              <a:t>The Greek word is "</a:t>
            </a:r>
            <a:r>
              <a:rPr lang="en-US" sz="2000" b="1" i="1" u="sng" strike="noStrike" dirty="0" err="1">
                <a:solidFill>
                  <a:srgbClr val="000000"/>
                </a:solidFill>
                <a:effectLst/>
                <a:latin typeface="Arial" panose="020B0604020202020204" pitchFamily="34" charset="0"/>
              </a:rPr>
              <a:t>psalmos</a:t>
            </a:r>
            <a:r>
              <a:rPr lang="en-US" sz="2000" b="0" i="0" u="none" strike="noStrike" dirty="0">
                <a:solidFill>
                  <a:srgbClr val="000000"/>
                </a:solidFill>
                <a:effectLst/>
                <a:latin typeface="Arial" panose="020B0604020202020204" pitchFamily="34" charset="0"/>
              </a:rPr>
              <a:t>", from the Hebrew word "</a:t>
            </a:r>
            <a:r>
              <a:rPr lang="en-US" sz="2000" b="1" i="1" u="none" strike="noStrike" dirty="0" err="1">
                <a:solidFill>
                  <a:srgbClr val="000000"/>
                </a:solidFill>
                <a:effectLst/>
                <a:latin typeface="Arial" panose="020B0604020202020204" pitchFamily="34" charset="0"/>
              </a:rPr>
              <a:t>zmr</a:t>
            </a:r>
            <a:r>
              <a:rPr lang="en-US" sz="2000" b="0" i="0" u="none" strike="noStrike" dirty="0">
                <a:solidFill>
                  <a:srgbClr val="000000"/>
                </a:solidFill>
                <a:effectLst/>
                <a:latin typeface="Arial" panose="020B0604020202020204" pitchFamily="34" charset="0"/>
              </a:rPr>
              <a:t>" meaning "</a:t>
            </a:r>
            <a:r>
              <a:rPr lang="en-US" sz="2000" b="1" i="1" u="sng" strike="noStrike" dirty="0">
                <a:solidFill>
                  <a:srgbClr val="000000"/>
                </a:solidFill>
                <a:effectLst/>
                <a:latin typeface="Arial" panose="020B0604020202020204" pitchFamily="34" charset="0"/>
              </a:rPr>
              <a:t>to pluck</a:t>
            </a:r>
            <a:r>
              <a:rPr lang="en-US" sz="2000" b="0" i="0" u="none" strike="noStrike" dirty="0">
                <a:solidFill>
                  <a:srgbClr val="000000"/>
                </a:solidFill>
                <a:effectLst/>
                <a:latin typeface="Arial" panose="020B0604020202020204" pitchFamily="34" charset="0"/>
              </a:rPr>
              <a:t>";  </a:t>
            </a:r>
            <a:r>
              <a:rPr lang="en-US" sz="2000" dirty="0">
                <a:solidFill>
                  <a:srgbClr val="000000"/>
                </a:solidFill>
                <a:latin typeface="Arial" panose="020B0604020202020204" pitchFamily="34" charset="0"/>
              </a:rPr>
              <a:t>T</a:t>
            </a:r>
            <a:r>
              <a:rPr lang="en-US" sz="2000" b="0" i="0" u="none" strike="noStrike" dirty="0">
                <a:solidFill>
                  <a:srgbClr val="000000"/>
                </a:solidFill>
                <a:effectLst/>
                <a:latin typeface="Arial" panose="020B0604020202020204" pitchFamily="34" charset="0"/>
              </a:rPr>
              <a:t>he psalms were originally composed to be accompanied by a stringed instrument.  </a:t>
            </a:r>
            <a:r>
              <a:rPr lang="en-US" sz="2000" b="1" i="1" u="none" strike="noStrike" dirty="0">
                <a:solidFill>
                  <a:srgbClr val="000000"/>
                </a:solidFill>
                <a:effectLst/>
                <a:latin typeface="Arial" panose="020B0604020202020204" pitchFamily="34" charset="0"/>
              </a:rPr>
              <a:t>“</a:t>
            </a:r>
            <a:r>
              <a:rPr lang="en-US" sz="2000" b="1" i="1" u="sng" strike="noStrike" dirty="0" err="1">
                <a:solidFill>
                  <a:srgbClr val="000000"/>
                </a:solidFill>
                <a:effectLst/>
                <a:latin typeface="Arial" panose="020B0604020202020204" pitchFamily="34" charset="0"/>
              </a:rPr>
              <a:t>hallel</a:t>
            </a:r>
            <a:r>
              <a:rPr lang="en-US" sz="2000" b="1" i="1" u="none" strike="noStrike" dirty="0">
                <a:solidFill>
                  <a:srgbClr val="000000"/>
                </a:solidFill>
                <a:effectLst/>
                <a:latin typeface="Arial" panose="020B0604020202020204" pitchFamily="34" charset="0"/>
              </a:rPr>
              <a:t>”</a:t>
            </a:r>
            <a:r>
              <a:rPr lang="en-US" sz="2000" b="0" i="0" u="none" strike="noStrike" dirty="0">
                <a:solidFill>
                  <a:srgbClr val="000000"/>
                </a:solidFill>
                <a:effectLst/>
                <a:latin typeface="Arial" panose="020B0604020202020204" pitchFamily="34" charset="0"/>
              </a:rPr>
              <a:t> – </a:t>
            </a:r>
            <a:r>
              <a:rPr lang="en-US" sz="2000" b="1" i="1" u="none" strike="noStrike" dirty="0">
                <a:solidFill>
                  <a:srgbClr val="000000"/>
                </a:solidFill>
                <a:effectLst/>
                <a:latin typeface="Arial" panose="020B0604020202020204" pitchFamily="34" charset="0"/>
              </a:rPr>
              <a:t>praise “</a:t>
            </a:r>
            <a:r>
              <a:rPr lang="en-US" sz="2000" b="1" i="1" u="sng" strike="noStrike" dirty="0" err="1">
                <a:solidFill>
                  <a:srgbClr val="000000"/>
                </a:solidFill>
                <a:effectLst/>
                <a:latin typeface="Arial" panose="020B0604020202020204" pitchFamily="34" charset="0"/>
              </a:rPr>
              <a:t>tehillah</a:t>
            </a:r>
            <a:r>
              <a:rPr lang="en-US" sz="2000" b="1" i="1" u="none" strike="noStrike" dirty="0">
                <a:solidFill>
                  <a:srgbClr val="000000"/>
                </a:solidFill>
                <a:effectLst/>
                <a:latin typeface="Arial" panose="020B0604020202020204" pitchFamily="34" charset="0"/>
              </a:rPr>
              <a:t>” – praise song</a:t>
            </a:r>
          </a:p>
          <a:p>
            <a:pPr marL="0" indent="0" algn="l">
              <a:buNone/>
            </a:pPr>
            <a:r>
              <a:rPr lang="en-US" sz="2000" b="1" i="1" u="none" strike="noStrike" dirty="0">
                <a:solidFill>
                  <a:srgbClr val="000000"/>
                </a:solidFill>
                <a:effectLst/>
                <a:latin typeface="Arial" panose="020B0604020202020204" pitchFamily="34" charset="0"/>
              </a:rPr>
              <a:t>	</a:t>
            </a:r>
          </a:p>
          <a:p>
            <a:pPr marL="0" indent="0" algn="l">
              <a:buNone/>
            </a:pPr>
            <a:r>
              <a:rPr lang="en-US" sz="2000" b="1" i="0" u="none" strike="noStrike" dirty="0">
                <a:solidFill>
                  <a:srgbClr val="000000"/>
                </a:solidFill>
                <a:effectLst/>
                <a:latin typeface="Arial" panose="020B0604020202020204" pitchFamily="34" charset="0"/>
              </a:rPr>
              <a:t>	</a:t>
            </a:r>
            <a:r>
              <a:rPr lang="en-US" sz="2000" b="1" i="0" u="sng" strike="noStrike" dirty="0">
                <a:solidFill>
                  <a:srgbClr val="000000"/>
                </a:solidFill>
                <a:effectLst/>
                <a:latin typeface="Arial" panose="020B0604020202020204" pitchFamily="34" charset="0"/>
              </a:rPr>
              <a:t>The History Of The Psalms</a:t>
            </a:r>
            <a:endParaRPr lang="en-US" sz="2000" b="0" i="0" u="sng" strike="noStrike" dirty="0">
              <a:solidFill>
                <a:srgbClr val="000000"/>
              </a:solidFill>
              <a:effectLst/>
              <a:latin typeface="Arial" panose="020B0604020202020204" pitchFamily="34" charset="0"/>
            </a:endParaRPr>
          </a:p>
          <a:p>
            <a:pPr algn="l"/>
            <a:r>
              <a:rPr lang="en-US" sz="2000" b="0" i="0" u="none" strike="noStrike" dirty="0">
                <a:solidFill>
                  <a:srgbClr val="000000"/>
                </a:solidFill>
                <a:effectLst/>
                <a:latin typeface="Arial" panose="020B0604020202020204" pitchFamily="34" charset="0"/>
              </a:rPr>
              <a:t>The oldest of the Psalms originate from the time of Moses (1400 B.C.). We have three psalms penned by </a:t>
            </a:r>
            <a:r>
              <a:rPr lang="en-US" sz="2000" b="1" i="0" u="none" strike="noStrike" dirty="0">
                <a:solidFill>
                  <a:srgbClr val="000000"/>
                </a:solidFill>
                <a:effectLst/>
                <a:latin typeface="Arial" panose="020B0604020202020204" pitchFamily="34" charset="0"/>
              </a:rPr>
              <a:t>Moses</a:t>
            </a:r>
            <a:r>
              <a:rPr lang="en-US" sz="2000" b="0" i="0" u="none" strike="noStrike" dirty="0">
                <a:solidFill>
                  <a:srgbClr val="000000"/>
                </a:solidFill>
                <a:effectLst/>
                <a:latin typeface="Arial" panose="020B0604020202020204" pitchFamily="34" charset="0"/>
              </a:rPr>
              <a:t>:</a:t>
            </a:r>
          </a:p>
          <a:p>
            <a:pPr marL="742950" lvl="1" indent="-285750" algn="l">
              <a:buFont typeface="Arial" panose="020B0604020202020204" pitchFamily="34" charset="0"/>
              <a:buChar char="•"/>
            </a:pPr>
            <a:r>
              <a:rPr lang="en-US" sz="2000" b="1" i="0" u="none" strike="noStrike" dirty="0">
                <a:solidFill>
                  <a:srgbClr val="0B6FD5"/>
                </a:solidFill>
                <a:effectLst/>
                <a:latin typeface="Arial" panose="020B0604020202020204" pitchFamily="34" charset="0"/>
                <a:hlinkClick r:id="rId2"/>
              </a:rPr>
              <a:t>Exo 15:1-15</a:t>
            </a:r>
            <a:r>
              <a:rPr lang="en-US" sz="2000" b="0" i="0" u="none" strike="noStrike" dirty="0">
                <a:solidFill>
                  <a:srgbClr val="000000"/>
                </a:solidFill>
                <a:effectLst/>
                <a:latin typeface="Arial" panose="020B0604020202020204" pitchFamily="34" charset="0"/>
              </a:rPr>
              <a:t> - a song of triumph following the crossing of the Red Sea</a:t>
            </a:r>
          </a:p>
          <a:p>
            <a:pPr marL="742950" lvl="1" indent="-285750" algn="l">
              <a:buFont typeface="Arial" panose="020B0604020202020204" pitchFamily="34" charset="0"/>
              <a:buChar char="•"/>
            </a:pPr>
            <a:r>
              <a:rPr lang="en-US" sz="2000" b="1" i="0" u="none" strike="noStrike" dirty="0">
                <a:solidFill>
                  <a:srgbClr val="000000"/>
                </a:solidFill>
                <a:effectLst/>
                <a:latin typeface="Arial" panose="020B0604020202020204" pitchFamily="34" charset="0"/>
              </a:rPr>
              <a:t>Deut. 32, 33</a:t>
            </a:r>
            <a:r>
              <a:rPr lang="en-US" sz="2000" b="0" i="0" u="none" strike="noStrike" dirty="0">
                <a:solidFill>
                  <a:srgbClr val="000000"/>
                </a:solidFill>
                <a:effectLst/>
                <a:latin typeface="Arial" panose="020B0604020202020204" pitchFamily="34" charset="0"/>
              </a:rPr>
              <a:t> - a song of exhortation to keep the Law after entering Canaan</a:t>
            </a:r>
          </a:p>
          <a:p>
            <a:pPr marL="742950" lvl="1" indent="-285750" algn="l">
              <a:buFont typeface="Arial" panose="020B0604020202020204" pitchFamily="34" charset="0"/>
              <a:buChar char="•"/>
            </a:pPr>
            <a:r>
              <a:rPr lang="en-US" sz="2000" b="1" i="0" u="none" strike="noStrike" dirty="0">
                <a:solidFill>
                  <a:srgbClr val="000000"/>
                </a:solidFill>
                <a:effectLst/>
                <a:latin typeface="Arial" panose="020B0604020202020204" pitchFamily="34" charset="0"/>
              </a:rPr>
              <a:t>Ps 90</a:t>
            </a:r>
            <a:r>
              <a:rPr lang="en-US" sz="2000" b="0" i="0" u="none" strike="noStrike" dirty="0">
                <a:solidFill>
                  <a:srgbClr val="000000"/>
                </a:solidFill>
                <a:effectLst/>
                <a:latin typeface="Arial" panose="020B0604020202020204" pitchFamily="34" charset="0"/>
              </a:rPr>
              <a:t> - a song of meditation, reflection, and prayer</a:t>
            </a:r>
          </a:p>
          <a:p>
            <a:pPr marL="0" indent="0" algn="l">
              <a:buNone/>
            </a:pPr>
            <a:r>
              <a:rPr lang="en-US" sz="2000" b="0" i="0" u="none" strike="noStrike" dirty="0">
                <a:solidFill>
                  <a:srgbClr val="000000"/>
                </a:solidFill>
                <a:effectLst/>
                <a:latin typeface="Arial" panose="020B0604020202020204" pitchFamily="34" charset="0"/>
              </a:rPr>
              <a:t>.</a:t>
            </a:r>
          </a:p>
          <a:p>
            <a:br>
              <a:rPr lang="en-US" sz="2000" dirty="0"/>
            </a:br>
            <a:endParaRPr lang="en-US" sz="2000" dirty="0"/>
          </a:p>
        </p:txBody>
      </p:sp>
    </p:spTree>
    <p:extLst>
      <p:ext uri="{BB962C8B-B14F-4D97-AF65-F5344CB8AC3E}">
        <p14:creationId xmlns:p14="http://schemas.microsoft.com/office/powerpoint/2010/main" val="11427388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94FD3-0CB0-E12F-320C-507196175DDC}"/>
              </a:ext>
            </a:extLst>
          </p:cNvPr>
          <p:cNvSpPr>
            <a:spLocks noGrp="1"/>
          </p:cNvSpPr>
          <p:nvPr>
            <p:ph type="title"/>
          </p:nvPr>
        </p:nvSpPr>
        <p:spPr>
          <a:xfrm>
            <a:off x="677334" y="609600"/>
            <a:ext cx="8596668" cy="745067"/>
          </a:xfrm>
        </p:spPr>
        <p:txBody>
          <a:bodyPr>
            <a:normAutofit fontScale="90000"/>
          </a:bodyPr>
          <a:lstStyle/>
          <a:p>
            <a:r>
              <a:rPr lang="en-US" sz="2400" b="1" i="0" strike="noStrike" dirty="0">
                <a:solidFill>
                  <a:srgbClr val="000000"/>
                </a:solidFill>
                <a:effectLst/>
                <a:latin typeface="Arial" panose="020B0604020202020204" pitchFamily="34" charset="0"/>
              </a:rPr>
              <a:t>The History Of The Psalms</a:t>
            </a:r>
            <a:br>
              <a:rPr lang="en-US" sz="2400" b="0" i="0" u="sng" strike="noStrike" dirty="0">
                <a:solidFill>
                  <a:srgbClr val="000000"/>
                </a:solidFill>
                <a:effectLst/>
                <a:latin typeface="Arial" panose="020B0604020202020204" pitchFamily="34" charset="0"/>
              </a:rPr>
            </a:br>
            <a:endParaRPr lang="en-US" sz="24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3CB413A-705A-88F0-DD32-717E2F080D28}"/>
              </a:ext>
            </a:extLst>
          </p:cNvPr>
          <p:cNvSpPr>
            <a:spLocks noGrp="1"/>
          </p:cNvSpPr>
          <p:nvPr>
            <p:ph idx="1"/>
          </p:nvPr>
        </p:nvSpPr>
        <p:spPr>
          <a:xfrm>
            <a:off x="677334" y="1512711"/>
            <a:ext cx="8596668" cy="4528651"/>
          </a:xfrm>
        </p:spPr>
        <p:txBody>
          <a:bodyPr>
            <a:normAutofit/>
          </a:bodyPr>
          <a:lstStyle/>
          <a:p>
            <a:pPr algn="l"/>
            <a:r>
              <a:rPr lang="en-US" sz="2000" dirty="0">
                <a:solidFill>
                  <a:srgbClr val="000000"/>
                </a:solidFill>
                <a:latin typeface="Arial" panose="020B0604020202020204" pitchFamily="34" charset="0"/>
              </a:rPr>
              <a:t>Psalms were written and sung throughout Israel’s history.</a:t>
            </a:r>
            <a:endParaRPr lang="en-US" sz="2000" b="0" i="0" u="none" strike="noStrike" dirty="0">
              <a:solidFill>
                <a:srgbClr val="000000"/>
              </a:solidFill>
              <a:effectLst/>
              <a:latin typeface="Arial" panose="020B0604020202020204" pitchFamily="34" charset="0"/>
            </a:endParaRPr>
          </a:p>
          <a:p>
            <a:pPr algn="l"/>
            <a:r>
              <a:rPr lang="en-US" sz="2000" b="0" i="0" u="none" strike="noStrike" dirty="0">
                <a:solidFill>
                  <a:srgbClr val="000000"/>
                </a:solidFill>
                <a:effectLst/>
                <a:latin typeface="Arial" panose="020B0604020202020204" pitchFamily="34" charset="0"/>
              </a:rPr>
              <a:t>In </a:t>
            </a:r>
            <a:r>
              <a:rPr lang="en-US" sz="2000" b="1" i="0" u="none" strike="noStrike" dirty="0">
                <a:solidFill>
                  <a:srgbClr val="000000"/>
                </a:solidFill>
                <a:effectLst/>
                <a:latin typeface="Arial" panose="020B0604020202020204" pitchFamily="34" charset="0"/>
              </a:rPr>
              <a:t>David</a:t>
            </a:r>
            <a:r>
              <a:rPr lang="en-US" sz="2000" b="0" i="0" u="none" strike="noStrike" dirty="0">
                <a:solidFill>
                  <a:srgbClr val="000000"/>
                </a:solidFill>
                <a:effectLst/>
                <a:latin typeface="Arial" panose="020B0604020202020204" pitchFamily="34" charset="0"/>
              </a:rPr>
              <a:t> (1000 B.C.), the sacred lyric attained to its full maturity</a:t>
            </a:r>
          </a:p>
          <a:p>
            <a:pPr algn="l"/>
            <a:r>
              <a:rPr lang="en-US" sz="2000" dirty="0">
                <a:solidFill>
                  <a:srgbClr val="000000"/>
                </a:solidFill>
                <a:latin typeface="Arial" panose="020B0604020202020204" pitchFamily="34" charset="0"/>
              </a:rPr>
              <a:t>The Psalms were compiled by </a:t>
            </a:r>
            <a:r>
              <a:rPr lang="en-US" sz="2000" b="1" dirty="0">
                <a:solidFill>
                  <a:srgbClr val="000000"/>
                </a:solidFill>
                <a:latin typeface="Arial" panose="020B0604020202020204" pitchFamily="34" charset="0"/>
              </a:rPr>
              <a:t>Ezra </a:t>
            </a:r>
            <a:r>
              <a:rPr lang="en-US" sz="2000" dirty="0">
                <a:solidFill>
                  <a:srgbClr val="000000"/>
                </a:solidFill>
                <a:latin typeface="Arial" panose="020B0604020202020204" pitchFamily="34" charset="0"/>
              </a:rPr>
              <a:t>after the Babylonian Captivity when Israel returned back to the Promise Land.</a:t>
            </a:r>
          </a:p>
          <a:p>
            <a:pPr algn="l"/>
            <a:endParaRPr lang="en-US" sz="2000" dirty="0">
              <a:solidFill>
                <a:srgbClr val="000000"/>
              </a:solidFill>
              <a:latin typeface="Arial" panose="020B0604020202020204" pitchFamily="34" charset="0"/>
            </a:endParaRPr>
          </a:p>
          <a:p>
            <a:pPr algn="l"/>
            <a:r>
              <a:rPr lang="en-US" sz="2000" dirty="0">
                <a:solidFill>
                  <a:srgbClr val="000000"/>
                </a:solidFill>
                <a:latin typeface="Arial" panose="020B0604020202020204" pitchFamily="34" charset="0"/>
              </a:rPr>
              <a:t>The Book of Psalms cover a wide time span from </a:t>
            </a:r>
            <a:r>
              <a:rPr lang="en-US" sz="2000" b="1" i="1" dirty="0">
                <a:solidFill>
                  <a:srgbClr val="000000"/>
                </a:solidFill>
                <a:latin typeface="Arial" panose="020B0604020202020204" pitchFamily="34" charset="0"/>
              </a:rPr>
              <a:t>Moses (1410 BC) to the post-exilic community under Ezra and Nehemiah (430BC).</a:t>
            </a:r>
            <a:endParaRPr lang="en-US" sz="2000" b="1" i="1" dirty="0"/>
          </a:p>
        </p:txBody>
      </p:sp>
    </p:spTree>
    <p:extLst>
      <p:ext uri="{BB962C8B-B14F-4D97-AF65-F5344CB8AC3E}">
        <p14:creationId xmlns:p14="http://schemas.microsoft.com/office/powerpoint/2010/main" val="1925888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F52B7-FB58-2DF0-295A-ECF469A149BA}"/>
              </a:ext>
            </a:extLst>
          </p:cNvPr>
          <p:cNvSpPr>
            <a:spLocks noGrp="1"/>
          </p:cNvSpPr>
          <p:nvPr>
            <p:ph type="title"/>
          </p:nvPr>
        </p:nvSpPr>
        <p:spPr/>
        <p:txBody>
          <a:bodyPr>
            <a:normAutofit/>
          </a:bodyPr>
          <a:lstStyle/>
          <a:p>
            <a:r>
              <a:rPr lang="en-US" sz="2400" b="1" i="0" strike="noStrike" dirty="0">
                <a:solidFill>
                  <a:srgbClr val="000000"/>
                </a:solidFill>
                <a:effectLst/>
                <a:latin typeface="Arial" panose="020B0604020202020204" pitchFamily="34" charset="0"/>
              </a:rPr>
              <a:t>The Authors Of The Psalms</a:t>
            </a:r>
            <a:br>
              <a:rPr lang="en-US" sz="2400" b="0" i="0" strike="noStrike" dirty="0">
                <a:solidFill>
                  <a:srgbClr val="000000"/>
                </a:solidFill>
                <a:effectLst/>
                <a:latin typeface="Arial" panose="020B0604020202020204" pitchFamily="34" charset="0"/>
              </a:rPr>
            </a:br>
            <a:endParaRPr lang="en-US" sz="24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35FB7D6-8070-40DB-B6A6-79D8EDE33AE6}"/>
              </a:ext>
            </a:extLst>
          </p:cNvPr>
          <p:cNvSpPr>
            <a:spLocks noGrp="1"/>
          </p:cNvSpPr>
          <p:nvPr>
            <p:ph idx="1"/>
          </p:nvPr>
        </p:nvSpPr>
        <p:spPr/>
        <p:txBody>
          <a:bodyPr>
            <a:normAutofit lnSpcReduction="10000"/>
          </a:bodyPr>
          <a:lstStyle/>
          <a:p>
            <a:pPr marL="742950" lvl="1" indent="-285750" algn="l">
              <a:buFont typeface="Arial" panose="020B0604020202020204" pitchFamily="34" charset="0"/>
              <a:buChar char="•"/>
            </a:pPr>
            <a:r>
              <a:rPr lang="en-US" sz="2000" b="1" i="0" u="none" strike="noStrike" dirty="0">
                <a:solidFill>
                  <a:srgbClr val="000000"/>
                </a:solidFill>
                <a:effectLst/>
                <a:latin typeface="Arial" panose="020B0604020202020204" pitchFamily="34" charset="0"/>
              </a:rPr>
              <a:t>David</a:t>
            </a:r>
            <a:r>
              <a:rPr lang="en-US" sz="2000" b="0" i="0" u="none" strike="noStrike" dirty="0">
                <a:solidFill>
                  <a:srgbClr val="000000"/>
                </a:solidFill>
                <a:effectLst/>
                <a:latin typeface="Arial" panose="020B0604020202020204" pitchFamily="34" charset="0"/>
              </a:rPr>
              <a:t> - </a:t>
            </a:r>
            <a:r>
              <a:rPr lang="en-US" sz="2000" dirty="0">
                <a:solidFill>
                  <a:srgbClr val="000000"/>
                </a:solidFill>
                <a:latin typeface="Arial" panose="020B0604020202020204" pitchFamily="34" charset="0"/>
              </a:rPr>
              <a:t>He wrote</a:t>
            </a:r>
            <a:r>
              <a:rPr lang="en-US" sz="2000" b="0" i="0" u="none" strike="noStrike" dirty="0">
                <a:solidFill>
                  <a:srgbClr val="000000"/>
                </a:solidFill>
                <a:effectLst/>
                <a:latin typeface="Arial" panose="020B0604020202020204" pitchFamily="34" charset="0"/>
              </a:rPr>
              <a:t> about seventy-three (73).  David’s wide experience as </a:t>
            </a:r>
            <a:r>
              <a:rPr lang="en-US" sz="2000" b="1" i="1" u="sng" strike="noStrike" dirty="0">
                <a:solidFill>
                  <a:srgbClr val="000000"/>
                </a:solidFill>
                <a:effectLst/>
                <a:latin typeface="Arial" panose="020B0604020202020204" pitchFamily="34" charset="0"/>
              </a:rPr>
              <a:t>Shepherd, Musician, Warrior and King</a:t>
            </a:r>
            <a:r>
              <a:rPr lang="en-US" sz="2000" b="0" i="0" u="none" strike="noStrike" dirty="0">
                <a:solidFill>
                  <a:srgbClr val="000000"/>
                </a:solidFill>
                <a:effectLst/>
                <a:latin typeface="Arial" panose="020B0604020202020204" pitchFamily="34" charset="0"/>
              </a:rPr>
              <a:t> is reflected in the Psalms.</a:t>
            </a:r>
          </a:p>
          <a:p>
            <a:pPr marL="742950" lvl="1" indent="-285750" algn="l">
              <a:buFont typeface="Arial" panose="020B0604020202020204" pitchFamily="34" charset="0"/>
              <a:buChar char="•"/>
            </a:pPr>
            <a:endParaRPr lang="en-US" sz="2000" b="0" i="0" u="none" strike="noStrike" dirty="0">
              <a:solidFill>
                <a:srgbClr val="000000"/>
              </a:solidFill>
              <a:effectLst/>
              <a:latin typeface="Arial" panose="020B0604020202020204" pitchFamily="34" charset="0"/>
            </a:endParaRPr>
          </a:p>
          <a:p>
            <a:pPr marL="742950" lvl="1" indent="-285750" algn="l">
              <a:buFont typeface="Arial" panose="020B0604020202020204" pitchFamily="34" charset="0"/>
              <a:buChar char="•"/>
            </a:pPr>
            <a:r>
              <a:rPr lang="en-US" sz="2000" b="1" i="0" u="none" strike="noStrike" dirty="0">
                <a:solidFill>
                  <a:srgbClr val="000000"/>
                </a:solidFill>
                <a:effectLst/>
                <a:latin typeface="Arial" panose="020B0604020202020204" pitchFamily="34" charset="0"/>
              </a:rPr>
              <a:t>Asaph</a:t>
            </a:r>
            <a:r>
              <a:rPr lang="en-US" sz="2000" b="0" i="0" u="none" strike="noStrike" dirty="0">
                <a:solidFill>
                  <a:srgbClr val="000000"/>
                </a:solidFill>
                <a:effectLst/>
                <a:latin typeface="Arial" panose="020B0604020202020204" pitchFamily="34" charset="0"/>
              </a:rPr>
              <a:t> - The music director during the reigns of David and Solomon (</a:t>
            </a:r>
            <a:r>
              <a:rPr lang="en-US" sz="2000" b="1" i="0" u="none" strike="noStrike" dirty="0">
                <a:solidFill>
                  <a:srgbClr val="000000"/>
                </a:solidFill>
                <a:effectLst/>
                <a:latin typeface="Arial" panose="020B0604020202020204" pitchFamily="34" charset="0"/>
              </a:rPr>
              <a:t>1 Chr 16:1-7</a:t>
            </a:r>
            <a:r>
              <a:rPr lang="en-US" sz="2000" b="0" i="0" u="none" strike="noStrike" dirty="0">
                <a:solidFill>
                  <a:srgbClr val="000000"/>
                </a:solidFill>
                <a:effectLst/>
                <a:latin typeface="Arial" panose="020B0604020202020204" pitchFamily="34" charset="0"/>
              </a:rPr>
              <a:t>). He wrote twelve (12) psalms.</a:t>
            </a:r>
          </a:p>
          <a:p>
            <a:pPr marL="742950" lvl="1" indent="-285750" algn="l">
              <a:buFont typeface="Arial" panose="020B0604020202020204" pitchFamily="34" charset="0"/>
              <a:buChar char="•"/>
            </a:pPr>
            <a:r>
              <a:rPr lang="en-US" sz="2000" b="1" i="0" u="none" strike="noStrike" dirty="0">
                <a:solidFill>
                  <a:srgbClr val="000000"/>
                </a:solidFill>
                <a:effectLst/>
                <a:latin typeface="Arial" panose="020B0604020202020204" pitchFamily="34" charset="0"/>
              </a:rPr>
              <a:t>The Sons of Korah</a:t>
            </a:r>
            <a:r>
              <a:rPr lang="en-US" sz="2000" b="0" i="0" u="none" strike="noStrike" dirty="0">
                <a:solidFill>
                  <a:srgbClr val="000000"/>
                </a:solidFill>
                <a:effectLst/>
                <a:latin typeface="Arial" panose="020B0604020202020204" pitchFamily="34" charset="0"/>
              </a:rPr>
              <a:t> - These were Levites who served in the Temple (</a:t>
            </a:r>
            <a:r>
              <a:rPr lang="en-US" sz="2000" b="1" i="0" u="none" strike="noStrike" dirty="0">
                <a:solidFill>
                  <a:srgbClr val="0B6FD5"/>
                </a:solidFill>
                <a:effectLst/>
                <a:latin typeface="Arial" panose="020B0604020202020204" pitchFamily="34" charset="0"/>
                <a:hlinkClick r:id="rId2"/>
              </a:rPr>
              <a:t>1 Chr 26:1-19</a:t>
            </a:r>
            <a:r>
              <a:rPr lang="en-US" sz="2000" b="0" i="0" u="none" strike="noStrike" dirty="0">
                <a:solidFill>
                  <a:srgbClr val="000000"/>
                </a:solidFill>
                <a:effectLst/>
                <a:latin typeface="Arial" panose="020B0604020202020204" pitchFamily="34" charset="0"/>
              </a:rPr>
              <a:t>). They wrote twelve (12) psalms.</a:t>
            </a:r>
          </a:p>
          <a:p>
            <a:pPr algn="l"/>
            <a:endParaRPr lang="en-US" b="0" i="0" u="none" strike="noStrike" dirty="0">
              <a:solidFill>
                <a:srgbClr val="000000"/>
              </a:solidFill>
              <a:effectLst/>
              <a:latin typeface="Arial" panose="020B0604020202020204" pitchFamily="34" charset="0"/>
            </a:endParaRPr>
          </a:p>
          <a:p>
            <a:pPr marL="742950" lvl="1" indent="-285750" algn="l">
              <a:buFont typeface="Arial" panose="020B0604020202020204" pitchFamily="34" charset="0"/>
              <a:buChar char="•"/>
            </a:pPr>
            <a:r>
              <a:rPr lang="en-US" sz="2000" b="1" i="0" u="none" strike="noStrike" dirty="0">
                <a:solidFill>
                  <a:srgbClr val="000000"/>
                </a:solidFill>
                <a:effectLst/>
                <a:latin typeface="Arial" panose="020B0604020202020204" pitchFamily="34" charset="0"/>
              </a:rPr>
              <a:t>Solomon</a:t>
            </a:r>
            <a:r>
              <a:rPr lang="en-US" sz="2000" b="0" i="0" u="none" strike="noStrike" dirty="0">
                <a:solidFill>
                  <a:srgbClr val="000000"/>
                </a:solidFill>
                <a:effectLst/>
                <a:latin typeface="Arial" panose="020B0604020202020204" pitchFamily="34" charset="0"/>
              </a:rPr>
              <a:t> - At least two (2) psalms are attributed to him (</a:t>
            </a:r>
            <a:r>
              <a:rPr lang="en-US" sz="2000" b="1" i="0" u="none" strike="noStrike" dirty="0">
                <a:solidFill>
                  <a:srgbClr val="000000"/>
                </a:solidFill>
                <a:effectLst/>
                <a:latin typeface="Arial" panose="020B0604020202020204" pitchFamily="34" charset="0"/>
              </a:rPr>
              <a:t>Ps 72, 127</a:t>
            </a:r>
            <a:r>
              <a:rPr lang="en-US" sz="2000" b="0" i="0" u="none" strike="noStrike" dirty="0">
                <a:solidFill>
                  <a:srgbClr val="000000"/>
                </a:solidFill>
                <a:effectLst/>
                <a:latin typeface="Arial" panose="020B0604020202020204" pitchFamily="34" charset="0"/>
              </a:rPr>
              <a:t>). That he wrote many more is stated in </a:t>
            </a:r>
            <a:r>
              <a:rPr lang="en-US" sz="2000" b="1" i="0" u="none" strike="noStrike" dirty="0">
                <a:solidFill>
                  <a:srgbClr val="0B6FD5"/>
                </a:solidFill>
                <a:effectLst/>
                <a:latin typeface="Arial" panose="020B0604020202020204" pitchFamily="34" charset="0"/>
                <a:hlinkClick r:id="rId3"/>
              </a:rPr>
              <a:t>1Ki 4:29-32</a:t>
            </a:r>
            <a:r>
              <a:rPr lang="en-US" sz="2000" b="0" i="0" u="none" strike="noStrike" dirty="0">
                <a:solidFill>
                  <a:srgbClr val="000000"/>
                </a:solidFill>
                <a:effectLst/>
                <a:latin typeface="Arial" panose="020B0604020202020204" pitchFamily="34" charset="0"/>
              </a:rPr>
              <a:t>.</a:t>
            </a:r>
          </a:p>
        </p:txBody>
      </p:sp>
    </p:spTree>
    <p:extLst>
      <p:ext uri="{BB962C8B-B14F-4D97-AF65-F5344CB8AC3E}">
        <p14:creationId xmlns:p14="http://schemas.microsoft.com/office/powerpoint/2010/main" val="846930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F12C3-C3F5-46AB-23E0-B3E7733B0465}"/>
              </a:ext>
            </a:extLst>
          </p:cNvPr>
          <p:cNvSpPr>
            <a:spLocks noGrp="1"/>
          </p:cNvSpPr>
          <p:nvPr>
            <p:ph type="title"/>
          </p:nvPr>
        </p:nvSpPr>
        <p:spPr/>
        <p:txBody>
          <a:bodyPr>
            <a:normAutofit/>
          </a:bodyPr>
          <a:lstStyle/>
          <a:p>
            <a:r>
              <a:rPr lang="en-US" sz="2400" b="1" i="0" strike="noStrike" dirty="0">
                <a:solidFill>
                  <a:srgbClr val="000000"/>
                </a:solidFill>
                <a:effectLst/>
                <a:latin typeface="Arial" panose="020B0604020202020204" pitchFamily="34" charset="0"/>
              </a:rPr>
              <a:t>The Authors Of The Psalms</a:t>
            </a:r>
            <a:endParaRPr lang="en-US" sz="24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336D009-98E1-45F8-CB52-783E3D05137C}"/>
              </a:ext>
            </a:extLst>
          </p:cNvPr>
          <p:cNvSpPr>
            <a:spLocks noGrp="1"/>
          </p:cNvSpPr>
          <p:nvPr>
            <p:ph idx="1"/>
          </p:nvPr>
        </p:nvSpPr>
        <p:spPr>
          <a:xfrm>
            <a:off x="677334" y="1591733"/>
            <a:ext cx="8596668" cy="4921956"/>
          </a:xfrm>
        </p:spPr>
        <p:txBody>
          <a:bodyPr>
            <a:noAutofit/>
          </a:bodyPr>
          <a:lstStyle/>
          <a:p>
            <a:pPr lvl="1">
              <a:buFont typeface="Arial" panose="020B0604020202020204" pitchFamily="34" charset="0"/>
              <a:buChar char="•"/>
            </a:pPr>
            <a:r>
              <a:rPr lang="en-US" sz="2000" b="1" i="0" u="none" strike="noStrike" dirty="0">
                <a:solidFill>
                  <a:srgbClr val="000000"/>
                </a:solidFill>
                <a:effectLst/>
                <a:latin typeface="Arial" panose="020B0604020202020204" pitchFamily="34" charset="0"/>
              </a:rPr>
              <a:t>Moses</a:t>
            </a:r>
            <a:r>
              <a:rPr lang="en-US" sz="2000" b="0" i="0" u="none" strike="noStrike" dirty="0">
                <a:solidFill>
                  <a:srgbClr val="000000"/>
                </a:solidFill>
                <a:effectLst/>
                <a:latin typeface="Arial" panose="020B0604020202020204" pitchFamily="34" charset="0"/>
              </a:rPr>
              <a:t> - As indicated above, he wrote the earliest psalms; one is included in Psalms (</a:t>
            </a:r>
            <a:r>
              <a:rPr lang="en-US" sz="2000" b="1" i="0" u="none" strike="noStrike" dirty="0">
                <a:solidFill>
                  <a:srgbClr val="000000"/>
                </a:solidFill>
                <a:effectLst/>
                <a:latin typeface="Arial" panose="020B0604020202020204" pitchFamily="34" charset="0"/>
              </a:rPr>
              <a:t>Ps 90</a:t>
            </a:r>
            <a:r>
              <a:rPr lang="en-US" sz="2000" b="0" i="0" u="none" strike="noStrike" dirty="0">
                <a:solidFill>
                  <a:srgbClr val="000000"/>
                </a:solidFill>
                <a:effectLst/>
                <a:latin typeface="Arial" panose="020B0604020202020204" pitchFamily="34" charset="0"/>
              </a:rPr>
              <a:t>).</a:t>
            </a:r>
            <a:endParaRPr lang="en-US" sz="2000" b="1" dirty="0">
              <a:solidFill>
                <a:srgbClr val="000000"/>
              </a:solidFill>
              <a:latin typeface="Arial" panose="020B0604020202020204" pitchFamily="34" charset="0"/>
            </a:endParaRPr>
          </a:p>
          <a:p>
            <a:pPr marL="742950" lvl="1" indent="-285750" algn="l">
              <a:buFont typeface="Arial" panose="020B0604020202020204" pitchFamily="34" charset="0"/>
              <a:buChar char="•"/>
            </a:pPr>
            <a:r>
              <a:rPr lang="en-US" sz="2000" b="1" i="0" u="none" strike="noStrike" dirty="0" err="1">
                <a:solidFill>
                  <a:srgbClr val="000000"/>
                </a:solidFill>
                <a:effectLst/>
                <a:latin typeface="Arial" panose="020B0604020202020204" pitchFamily="34" charset="0"/>
              </a:rPr>
              <a:t>Heman</a:t>
            </a:r>
            <a:r>
              <a:rPr lang="en-US" sz="2000" b="0" i="0" u="none" strike="noStrike" dirty="0">
                <a:solidFill>
                  <a:srgbClr val="000000"/>
                </a:solidFill>
                <a:effectLst/>
                <a:latin typeface="Arial" panose="020B0604020202020204" pitchFamily="34" charset="0"/>
              </a:rPr>
              <a:t> - Contemporary with David and Asaph, and is known as "the singer" (</a:t>
            </a:r>
            <a:r>
              <a:rPr lang="en-US" sz="2000" b="1" i="0" u="none" strike="noStrike" dirty="0">
                <a:solidFill>
                  <a:srgbClr val="0B6FD5"/>
                </a:solidFill>
                <a:effectLst/>
                <a:latin typeface="Arial" panose="020B0604020202020204" pitchFamily="34" charset="0"/>
                <a:hlinkClick r:id="rId2"/>
              </a:rPr>
              <a:t>1Ch 6:33</a:t>
            </a:r>
            <a:r>
              <a:rPr lang="en-US" sz="2000" b="0" i="0" u="none" strike="noStrike" dirty="0">
                <a:solidFill>
                  <a:srgbClr val="000000"/>
                </a:solidFill>
                <a:effectLst/>
                <a:latin typeface="Arial" panose="020B0604020202020204" pitchFamily="34" charset="0"/>
              </a:rPr>
              <a:t>). He wrote one psalm (</a:t>
            </a:r>
            <a:r>
              <a:rPr lang="en-US" sz="2000" b="1" i="0" u="none" strike="noStrike" dirty="0">
                <a:solidFill>
                  <a:srgbClr val="000000"/>
                </a:solidFill>
                <a:effectLst/>
                <a:latin typeface="Arial" panose="020B0604020202020204" pitchFamily="34" charset="0"/>
              </a:rPr>
              <a:t>Ps 88</a:t>
            </a:r>
            <a:r>
              <a:rPr lang="en-US" sz="2000" b="0" i="0" u="none" strike="noStrike" dirty="0">
                <a:solidFill>
                  <a:srgbClr val="000000"/>
                </a:solidFill>
                <a:effectLst/>
                <a:latin typeface="Arial" panose="020B0604020202020204" pitchFamily="34" charset="0"/>
              </a:rPr>
              <a:t>) that has been preserved.</a:t>
            </a:r>
          </a:p>
          <a:p>
            <a:pPr marL="742950" lvl="1" indent="-285750" algn="l">
              <a:buFont typeface="Arial" panose="020B0604020202020204" pitchFamily="34" charset="0"/>
              <a:buChar char="•"/>
            </a:pPr>
            <a:r>
              <a:rPr lang="en-US" sz="2000" b="1" i="0" u="none" strike="noStrike" dirty="0">
                <a:solidFill>
                  <a:srgbClr val="000000"/>
                </a:solidFill>
                <a:effectLst/>
                <a:latin typeface="Arial" panose="020B0604020202020204" pitchFamily="34" charset="0"/>
              </a:rPr>
              <a:t>Ethan</a:t>
            </a:r>
            <a:r>
              <a:rPr lang="en-US" sz="2000" b="0" i="0" u="none" strike="noStrike" dirty="0">
                <a:solidFill>
                  <a:srgbClr val="000000"/>
                </a:solidFill>
                <a:effectLst/>
                <a:latin typeface="Arial" panose="020B0604020202020204" pitchFamily="34" charset="0"/>
              </a:rPr>
              <a:t> - A companion with Asaph and </a:t>
            </a:r>
            <a:r>
              <a:rPr lang="en-US" sz="2000" b="0" i="0" u="none" strike="noStrike" dirty="0" err="1">
                <a:solidFill>
                  <a:srgbClr val="000000"/>
                </a:solidFill>
                <a:effectLst/>
                <a:latin typeface="Arial" panose="020B0604020202020204" pitchFamily="34" charset="0"/>
              </a:rPr>
              <a:t>Heman</a:t>
            </a:r>
            <a:r>
              <a:rPr lang="en-US" sz="2000" b="0" i="0" u="none" strike="noStrike" dirty="0">
                <a:solidFill>
                  <a:srgbClr val="000000"/>
                </a:solidFill>
                <a:effectLst/>
                <a:latin typeface="Arial" panose="020B0604020202020204" pitchFamily="34" charset="0"/>
              </a:rPr>
              <a:t> in the Temple worship (</a:t>
            </a:r>
            <a:r>
              <a:rPr lang="en-US" sz="2000" b="1" i="0" u="none" strike="noStrike" dirty="0">
                <a:solidFill>
                  <a:srgbClr val="0B6FD5"/>
                </a:solidFill>
                <a:effectLst/>
                <a:latin typeface="Arial" panose="020B0604020202020204" pitchFamily="34" charset="0"/>
                <a:hlinkClick r:id="rId3"/>
              </a:rPr>
              <a:t>1 Chr 15:19</a:t>
            </a:r>
            <a:r>
              <a:rPr lang="en-US" sz="2000" b="0" i="0" u="none" strike="noStrike" dirty="0">
                <a:solidFill>
                  <a:srgbClr val="000000"/>
                </a:solidFill>
                <a:effectLst/>
                <a:latin typeface="Arial" panose="020B0604020202020204" pitchFamily="34" charset="0"/>
              </a:rPr>
              <a:t>). He wrote one psalm (</a:t>
            </a:r>
            <a:r>
              <a:rPr lang="en-US" sz="2000" b="1" i="0" u="none" strike="noStrike" dirty="0">
                <a:solidFill>
                  <a:srgbClr val="000000"/>
                </a:solidFill>
                <a:effectLst/>
                <a:latin typeface="Arial" panose="020B0604020202020204" pitchFamily="34" charset="0"/>
              </a:rPr>
              <a:t>Ps 89</a:t>
            </a:r>
            <a:r>
              <a:rPr lang="en-US" sz="2000" b="0" i="0" u="none" strike="noStrike" dirty="0">
                <a:solidFill>
                  <a:srgbClr val="000000"/>
                </a:solidFill>
                <a:effectLst/>
                <a:latin typeface="Arial" panose="020B0604020202020204" pitchFamily="34" charset="0"/>
              </a:rPr>
              <a:t>).</a:t>
            </a:r>
          </a:p>
          <a:p>
            <a:pPr marL="742950" lvl="1" indent="-285750" algn="l">
              <a:buFont typeface="Arial" panose="020B0604020202020204" pitchFamily="34" charset="0"/>
              <a:buChar char="•"/>
            </a:pPr>
            <a:r>
              <a:rPr lang="en-US" sz="2000" b="1" i="0" u="none" strike="noStrike" dirty="0">
                <a:solidFill>
                  <a:srgbClr val="000000"/>
                </a:solidFill>
                <a:effectLst/>
                <a:latin typeface="Arial" panose="020B0604020202020204" pitchFamily="34" charset="0"/>
              </a:rPr>
              <a:t>Anonymous</a:t>
            </a:r>
            <a:r>
              <a:rPr lang="en-US" sz="2000" b="0" i="0" u="none" strike="noStrike" dirty="0">
                <a:solidFill>
                  <a:srgbClr val="000000"/>
                </a:solidFill>
                <a:effectLst/>
                <a:latin typeface="Arial" panose="020B0604020202020204" pitchFamily="34" charset="0"/>
              </a:rPr>
              <a:t> - The authorship of forty-eight (48) of the psalms is unknown.</a:t>
            </a:r>
          </a:p>
          <a:p>
            <a:pPr lvl="1">
              <a:buFont typeface="Arial" panose="020B0604020202020204" pitchFamily="34" charset="0"/>
              <a:buChar char="•"/>
            </a:pPr>
            <a:r>
              <a:rPr lang="en-US" sz="2000" dirty="0">
                <a:solidFill>
                  <a:srgbClr val="000000"/>
                </a:solidFill>
                <a:latin typeface="Arial" panose="020B0604020202020204" pitchFamily="34" charset="0"/>
              </a:rPr>
              <a:t>The Psalms were compiled by </a:t>
            </a:r>
            <a:r>
              <a:rPr lang="en-US" sz="2000" b="1" dirty="0">
                <a:solidFill>
                  <a:srgbClr val="000000"/>
                </a:solidFill>
                <a:latin typeface="Arial" panose="020B0604020202020204" pitchFamily="34" charset="0"/>
              </a:rPr>
              <a:t>Ezra (Psalm 119)</a:t>
            </a:r>
            <a:r>
              <a:rPr lang="en-US" sz="2000" dirty="0">
                <a:solidFill>
                  <a:srgbClr val="000000"/>
                </a:solidFill>
                <a:latin typeface="Arial" panose="020B0604020202020204" pitchFamily="34" charset="0"/>
              </a:rPr>
              <a:t> after the Babylonian Captivity when Israel returned back to the Promise Land.</a:t>
            </a:r>
            <a:endParaRPr lang="en-US" sz="2000" dirty="0"/>
          </a:p>
          <a:p>
            <a:pPr marL="742950" lvl="1" indent="-285750" algn="l">
              <a:buFont typeface="Arial" panose="020B0604020202020204" pitchFamily="34" charset="0"/>
              <a:buChar char="•"/>
            </a:pPr>
            <a:endParaRPr lang="en-US" sz="2000" b="0" i="0" u="none" strike="noStrike" dirty="0">
              <a:solidFill>
                <a:srgbClr val="000000"/>
              </a:solidFill>
              <a:effectLst/>
              <a:latin typeface="Arial" panose="020B0604020202020204" pitchFamily="34" charset="0"/>
            </a:endParaRPr>
          </a:p>
          <a:p>
            <a:pPr marL="0" indent="0">
              <a:buNone/>
            </a:pPr>
            <a:br>
              <a:rPr lang="en-US" sz="2000" dirty="0"/>
            </a:br>
            <a:endParaRPr lang="en-US" sz="2000" dirty="0">
              <a:latin typeface="Arial" panose="020B0604020202020204" pitchFamily="34" charset="0"/>
              <a:cs typeface="Arial" panose="020B0604020202020204" pitchFamily="34" charset="0"/>
            </a:endParaRPr>
          </a:p>
          <a:p>
            <a:endParaRPr lang="en-US" sz="2000" dirty="0"/>
          </a:p>
        </p:txBody>
      </p:sp>
    </p:spTree>
    <p:extLst>
      <p:ext uri="{BB962C8B-B14F-4D97-AF65-F5344CB8AC3E}">
        <p14:creationId xmlns:p14="http://schemas.microsoft.com/office/powerpoint/2010/main" val="5458058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5A1A1-C860-F671-1CD9-47FC5E9FF583}"/>
              </a:ext>
            </a:extLst>
          </p:cNvPr>
          <p:cNvSpPr>
            <a:spLocks noGrp="1"/>
          </p:cNvSpPr>
          <p:nvPr>
            <p:ph type="title"/>
          </p:nvPr>
        </p:nvSpPr>
        <p:spPr>
          <a:xfrm>
            <a:off x="677334" y="609600"/>
            <a:ext cx="8596668" cy="699911"/>
          </a:xfrm>
        </p:spPr>
        <p:txBody>
          <a:bodyPr/>
          <a:lstStyle/>
          <a:p>
            <a:endParaRPr lang="en-US"/>
          </a:p>
        </p:txBody>
      </p:sp>
      <p:pic>
        <p:nvPicPr>
          <p:cNvPr id="5" name="Content Placeholder 4">
            <a:extLst>
              <a:ext uri="{FF2B5EF4-FFF2-40B4-BE49-F238E27FC236}">
                <a16:creationId xmlns:a16="http://schemas.microsoft.com/office/drawing/2014/main" id="{5DB28533-9A09-065B-771F-801BBB98017D}"/>
              </a:ext>
            </a:extLst>
          </p:cNvPr>
          <p:cNvPicPr>
            <a:picLocks noGrp="1" noChangeAspect="1"/>
          </p:cNvPicPr>
          <p:nvPr>
            <p:ph idx="1"/>
          </p:nvPr>
        </p:nvPicPr>
        <p:blipFill>
          <a:blip r:embed="rId2"/>
          <a:stretch>
            <a:fillRect/>
          </a:stretch>
        </p:blipFill>
        <p:spPr>
          <a:xfrm>
            <a:off x="2800350" y="1444978"/>
            <a:ext cx="4400550" cy="4998685"/>
          </a:xfrm>
        </p:spPr>
      </p:pic>
    </p:spTree>
    <p:extLst>
      <p:ext uri="{BB962C8B-B14F-4D97-AF65-F5344CB8AC3E}">
        <p14:creationId xmlns:p14="http://schemas.microsoft.com/office/powerpoint/2010/main" val="8476478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B9373-A11B-2994-FE47-61AAFADA4218}"/>
              </a:ext>
            </a:extLst>
          </p:cNvPr>
          <p:cNvSpPr>
            <a:spLocks noGrp="1"/>
          </p:cNvSpPr>
          <p:nvPr>
            <p:ph type="title"/>
          </p:nvPr>
        </p:nvSpPr>
        <p:spPr>
          <a:xfrm>
            <a:off x="677334" y="609600"/>
            <a:ext cx="8596668" cy="745067"/>
          </a:xfrm>
        </p:spPr>
        <p:txBody>
          <a:bodyPr>
            <a:normAutofit fontScale="90000"/>
          </a:bodyPr>
          <a:lstStyle/>
          <a:p>
            <a:r>
              <a:rPr lang="en-US" sz="2400" b="1" i="0" strike="noStrike" dirty="0">
                <a:solidFill>
                  <a:srgbClr val="000000"/>
                </a:solidFill>
                <a:effectLst/>
                <a:latin typeface="Arial" panose="020B0604020202020204" pitchFamily="34" charset="0"/>
              </a:rPr>
              <a:t>The Arrangement Of The Psalms</a:t>
            </a:r>
            <a:br>
              <a:rPr lang="en-US" sz="2400" b="0" i="0" strike="noStrike" dirty="0">
                <a:solidFill>
                  <a:srgbClr val="000000"/>
                </a:solidFill>
                <a:effectLst/>
                <a:latin typeface="Arial" panose="020B0604020202020204" pitchFamily="34" charset="0"/>
              </a:rPr>
            </a:br>
            <a:endParaRPr lang="en-US" sz="24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B48E376-A3BF-29A3-D0AD-8D7180EBCCE3}"/>
              </a:ext>
            </a:extLst>
          </p:cNvPr>
          <p:cNvSpPr>
            <a:spLocks noGrp="1"/>
          </p:cNvSpPr>
          <p:nvPr>
            <p:ph idx="1"/>
          </p:nvPr>
        </p:nvSpPr>
        <p:spPr>
          <a:xfrm>
            <a:off x="677334" y="1704623"/>
            <a:ext cx="8596668" cy="4336740"/>
          </a:xfrm>
        </p:spPr>
        <p:txBody>
          <a:bodyPr/>
          <a:lstStyle/>
          <a:p>
            <a:pPr marL="0" indent="0" algn="l">
              <a:buNone/>
            </a:pPr>
            <a:r>
              <a:rPr lang="en-US" sz="2000" b="0" i="0" u="none" strike="noStrike" dirty="0">
                <a:solidFill>
                  <a:srgbClr val="000000"/>
                </a:solidFill>
                <a:effectLst/>
                <a:latin typeface="Arial" panose="020B0604020202020204" pitchFamily="34" charset="0"/>
              </a:rPr>
              <a:t>	The Psalms were originally collected into five </a:t>
            </a:r>
            <a:r>
              <a:rPr lang="en-US" sz="2000" b="1" i="0" u="none" strike="noStrike" dirty="0">
                <a:solidFill>
                  <a:srgbClr val="000000"/>
                </a:solidFill>
                <a:effectLst/>
                <a:latin typeface="Arial" panose="020B0604020202020204" pitchFamily="34" charset="0"/>
              </a:rPr>
              <a:t>"books"</a:t>
            </a:r>
            <a:r>
              <a:rPr lang="en-US" sz="2000" b="0" i="0" u="none" strike="noStrike" dirty="0">
                <a:solidFill>
                  <a:srgbClr val="000000"/>
                </a:solidFill>
                <a:effectLst/>
                <a:latin typeface="Arial" panose="020B0604020202020204" pitchFamily="34" charset="0"/>
              </a:rPr>
              <a:t>, apparently according to the material found within them...</a:t>
            </a:r>
          </a:p>
          <a:p>
            <a:pPr marL="742950" lvl="1" indent="-285750" algn="l">
              <a:buFont typeface="Arial" panose="020B0604020202020204" pitchFamily="34" charset="0"/>
              <a:buChar char="•"/>
            </a:pPr>
            <a:r>
              <a:rPr lang="en-US" sz="2000" b="1" i="0" u="none" strike="noStrike" dirty="0">
                <a:solidFill>
                  <a:srgbClr val="000000"/>
                </a:solidFill>
                <a:effectLst/>
                <a:latin typeface="Arial" panose="020B0604020202020204" pitchFamily="34" charset="0"/>
              </a:rPr>
              <a:t>Book I</a:t>
            </a:r>
            <a:r>
              <a:rPr lang="en-US" sz="2000" b="0" i="0" u="none" strike="noStrike" dirty="0">
                <a:solidFill>
                  <a:srgbClr val="000000"/>
                </a:solidFill>
                <a:effectLst/>
                <a:latin typeface="Arial" panose="020B0604020202020204" pitchFamily="34" charset="0"/>
              </a:rPr>
              <a:t> (</a:t>
            </a:r>
            <a:r>
              <a:rPr lang="en-US" sz="2000" b="0" i="1" u="none" strike="noStrike" dirty="0">
                <a:solidFill>
                  <a:srgbClr val="000000"/>
                </a:solidFill>
                <a:effectLst/>
                <a:latin typeface="Arial" panose="020B0604020202020204" pitchFamily="34" charset="0"/>
              </a:rPr>
              <a:t>Ps 1-41</a:t>
            </a:r>
            <a:r>
              <a:rPr lang="en-US" sz="2000" b="0" i="0" u="none" strike="noStrike" dirty="0">
                <a:solidFill>
                  <a:srgbClr val="000000"/>
                </a:solidFill>
                <a:effectLst/>
                <a:latin typeface="Arial" panose="020B0604020202020204" pitchFamily="34" charset="0"/>
              </a:rPr>
              <a:t>)</a:t>
            </a:r>
          </a:p>
          <a:p>
            <a:pPr marL="742950" lvl="1" indent="-285750" algn="l">
              <a:buFont typeface="Arial" panose="020B0604020202020204" pitchFamily="34" charset="0"/>
              <a:buChar char="•"/>
            </a:pPr>
            <a:r>
              <a:rPr lang="en-US" sz="2000" b="1" i="0" u="none" strike="noStrike" dirty="0">
                <a:solidFill>
                  <a:srgbClr val="000000"/>
                </a:solidFill>
                <a:effectLst/>
                <a:latin typeface="Arial" panose="020B0604020202020204" pitchFamily="34" charset="0"/>
              </a:rPr>
              <a:t>Book II</a:t>
            </a:r>
            <a:r>
              <a:rPr lang="en-US" sz="2000" b="0" i="0" u="none" strike="noStrike" dirty="0">
                <a:solidFill>
                  <a:srgbClr val="000000"/>
                </a:solidFill>
                <a:effectLst/>
                <a:latin typeface="Arial" panose="020B0604020202020204" pitchFamily="34" charset="0"/>
              </a:rPr>
              <a:t> (</a:t>
            </a:r>
            <a:r>
              <a:rPr lang="en-US" sz="2000" b="0" i="1" u="none" strike="noStrike" dirty="0">
                <a:solidFill>
                  <a:srgbClr val="000000"/>
                </a:solidFill>
                <a:effectLst/>
                <a:latin typeface="Arial" panose="020B0604020202020204" pitchFamily="34" charset="0"/>
              </a:rPr>
              <a:t>Ps 42-72</a:t>
            </a:r>
            <a:r>
              <a:rPr lang="en-US" sz="2000" b="0" i="0" u="none" strike="noStrike" dirty="0">
                <a:solidFill>
                  <a:srgbClr val="000000"/>
                </a:solidFill>
                <a:effectLst/>
                <a:latin typeface="Arial" panose="020B0604020202020204" pitchFamily="34" charset="0"/>
              </a:rPr>
              <a:t>)</a:t>
            </a:r>
          </a:p>
          <a:p>
            <a:pPr marL="742950" lvl="1" indent="-285750" algn="l">
              <a:buFont typeface="Arial" panose="020B0604020202020204" pitchFamily="34" charset="0"/>
              <a:buChar char="•"/>
            </a:pPr>
            <a:r>
              <a:rPr lang="en-US" sz="2000" b="1" i="0" u="none" strike="noStrike" dirty="0">
                <a:solidFill>
                  <a:srgbClr val="000000"/>
                </a:solidFill>
                <a:effectLst/>
                <a:latin typeface="Arial" panose="020B0604020202020204" pitchFamily="34" charset="0"/>
              </a:rPr>
              <a:t>Book III</a:t>
            </a:r>
            <a:r>
              <a:rPr lang="en-US" sz="2000" b="0" i="0" u="none" strike="noStrike" dirty="0">
                <a:solidFill>
                  <a:srgbClr val="000000"/>
                </a:solidFill>
                <a:effectLst/>
                <a:latin typeface="Arial" panose="020B0604020202020204" pitchFamily="34" charset="0"/>
              </a:rPr>
              <a:t> (</a:t>
            </a:r>
            <a:r>
              <a:rPr lang="en-US" sz="2000" b="0" i="1" u="none" strike="noStrike" dirty="0">
                <a:solidFill>
                  <a:srgbClr val="000000"/>
                </a:solidFill>
                <a:effectLst/>
                <a:latin typeface="Arial" panose="020B0604020202020204" pitchFamily="34" charset="0"/>
              </a:rPr>
              <a:t>Ps 73-89</a:t>
            </a:r>
            <a:r>
              <a:rPr lang="en-US" sz="2000" b="0" i="0" u="none" strike="noStrike" dirty="0">
                <a:solidFill>
                  <a:srgbClr val="000000"/>
                </a:solidFill>
                <a:effectLst/>
                <a:latin typeface="Arial" panose="020B0604020202020204" pitchFamily="34" charset="0"/>
              </a:rPr>
              <a:t>)</a:t>
            </a:r>
          </a:p>
          <a:p>
            <a:pPr marL="742950" lvl="1" indent="-285750" algn="l">
              <a:buFont typeface="Arial" panose="020B0604020202020204" pitchFamily="34" charset="0"/>
              <a:buChar char="•"/>
            </a:pPr>
            <a:r>
              <a:rPr lang="en-US" sz="2000" b="1" i="0" u="none" strike="noStrike" dirty="0">
                <a:solidFill>
                  <a:srgbClr val="000000"/>
                </a:solidFill>
                <a:effectLst/>
                <a:latin typeface="Arial" panose="020B0604020202020204" pitchFamily="34" charset="0"/>
              </a:rPr>
              <a:t>Book IV </a:t>
            </a:r>
            <a:r>
              <a:rPr lang="en-US" sz="2000" b="0" i="0" u="none" strike="noStrike" dirty="0">
                <a:solidFill>
                  <a:srgbClr val="000000"/>
                </a:solidFill>
                <a:effectLst/>
                <a:latin typeface="Arial" panose="020B0604020202020204" pitchFamily="34" charset="0"/>
              </a:rPr>
              <a:t>(</a:t>
            </a:r>
            <a:r>
              <a:rPr lang="en-US" sz="2000" b="0" i="1" u="none" strike="noStrike" dirty="0">
                <a:solidFill>
                  <a:srgbClr val="000000"/>
                </a:solidFill>
                <a:effectLst/>
                <a:latin typeface="Arial" panose="020B0604020202020204" pitchFamily="34" charset="0"/>
              </a:rPr>
              <a:t>Ps 90-106</a:t>
            </a:r>
            <a:r>
              <a:rPr lang="en-US" sz="2000" b="0" i="0" u="none" strike="noStrike" dirty="0">
                <a:solidFill>
                  <a:srgbClr val="000000"/>
                </a:solidFill>
                <a:effectLst/>
                <a:latin typeface="Arial" panose="020B0604020202020204" pitchFamily="34" charset="0"/>
              </a:rPr>
              <a:t>)</a:t>
            </a:r>
          </a:p>
          <a:p>
            <a:pPr marL="742950" lvl="1" indent="-285750" algn="l">
              <a:buFont typeface="Arial" panose="020B0604020202020204" pitchFamily="34" charset="0"/>
              <a:buChar char="•"/>
            </a:pPr>
            <a:r>
              <a:rPr lang="en-US" sz="2000" b="1" i="0" u="none" strike="noStrike" dirty="0">
                <a:solidFill>
                  <a:srgbClr val="000000"/>
                </a:solidFill>
                <a:effectLst/>
                <a:latin typeface="Arial" panose="020B0604020202020204" pitchFamily="34" charset="0"/>
              </a:rPr>
              <a:t>Book V</a:t>
            </a:r>
            <a:r>
              <a:rPr lang="en-US" sz="2000" b="0" i="0" u="none" strike="noStrike" dirty="0">
                <a:solidFill>
                  <a:srgbClr val="000000"/>
                </a:solidFill>
                <a:effectLst/>
                <a:latin typeface="Arial" panose="020B0604020202020204" pitchFamily="34" charset="0"/>
              </a:rPr>
              <a:t> (</a:t>
            </a:r>
            <a:r>
              <a:rPr lang="en-US" sz="2000" b="0" i="1" u="none" strike="noStrike" dirty="0">
                <a:solidFill>
                  <a:srgbClr val="000000"/>
                </a:solidFill>
                <a:effectLst/>
                <a:latin typeface="Arial" panose="020B0604020202020204" pitchFamily="34" charset="0"/>
              </a:rPr>
              <a:t>Ps 107-150</a:t>
            </a:r>
            <a:r>
              <a:rPr lang="en-US" sz="2000" b="0" i="0" u="none" strike="noStrike" dirty="0">
                <a:solidFill>
                  <a:srgbClr val="000000"/>
                </a:solidFill>
                <a:effectLst/>
                <a:latin typeface="Arial" panose="020B0604020202020204" pitchFamily="34" charset="0"/>
              </a:rPr>
              <a:t>)</a:t>
            </a:r>
          </a:p>
          <a:p>
            <a:endParaRPr lang="en-US" dirty="0"/>
          </a:p>
        </p:txBody>
      </p:sp>
    </p:spTree>
    <p:extLst>
      <p:ext uri="{BB962C8B-B14F-4D97-AF65-F5344CB8AC3E}">
        <p14:creationId xmlns:p14="http://schemas.microsoft.com/office/powerpoint/2010/main" val="40987347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41262-0B8D-8E7B-CD34-751F653F81D7}"/>
              </a:ext>
            </a:extLst>
          </p:cNvPr>
          <p:cNvSpPr>
            <a:spLocks noGrp="1"/>
          </p:cNvSpPr>
          <p:nvPr>
            <p:ph type="title"/>
          </p:nvPr>
        </p:nvSpPr>
        <p:spPr/>
        <p:txBody>
          <a:bodyPr>
            <a:normAutofit/>
          </a:bodyPr>
          <a:lstStyle/>
          <a:p>
            <a:r>
              <a:rPr lang="en-US" sz="2400" dirty="0">
                <a:latin typeface="Arial" panose="020B0604020202020204" pitchFamily="34" charset="0"/>
                <a:cs typeface="Arial" panose="020B0604020202020204" pitchFamily="34" charset="0"/>
              </a:rPr>
              <a:t>Topical Likeness to the Pentateuch</a:t>
            </a:r>
          </a:p>
        </p:txBody>
      </p:sp>
      <p:sp>
        <p:nvSpPr>
          <p:cNvPr id="3" name="Content Placeholder 2">
            <a:extLst>
              <a:ext uri="{FF2B5EF4-FFF2-40B4-BE49-F238E27FC236}">
                <a16:creationId xmlns:a16="http://schemas.microsoft.com/office/drawing/2014/main" id="{938527BB-E055-0BBA-DB32-E16D0F99259A}"/>
              </a:ext>
            </a:extLst>
          </p:cNvPr>
          <p:cNvSpPr>
            <a:spLocks noGrp="1"/>
          </p:cNvSpPr>
          <p:nvPr>
            <p:ph idx="1"/>
          </p:nvPr>
        </p:nvSpPr>
        <p:spPr>
          <a:xfrm>
            <a:off x="677334" y="1286933"/>
            <a:ext cx="8596668" cy="4754429"/>
          </a:xfrm>
        </p:spPr>
        <p:txBody>
          <a:bodyPr>
            <a:normAutofit fontScale="92500" lnSpcReduction="10000"/>
          </a:bodyPr>
          <a:lstStyle/>
          <a:p>
            <a:pPr marL="742950" lvl="1" indent="-285750" algn="l">
              <a:buFont typeface="Arial" panose="020B0604020202020204" pitchFamily="34" charset="0"/>
              <a:buChar char="•"/>
            </a:pPr>
            <a:r>
              <a:rPr lang="en-US" sz="2000" b="1" i="0" u="none" strike="noStrike" dirty="0">
                <a:solidFill>
                  <a:srgbClr val="000000"/>
                </a:solidFill>
                <a:effectLst/>
                <a:latin typeface="Arial" panose="020B0604020202020204" pitchFamily="34" charset="0"/>
              </a:rPr>
              <a:t>Book I (Ps 1-41)  Corresponds to Genesis </a:t>
            </a:r>
            <a:r>
              <a:rPr lang="en-US" sz="2000" b="0" i="0" u="none" strike="noStrike" dirty="0">
                <a:solidFill>
                  <a:srgbClr val="000000"/>
                </a:solidFill>
                <a:effectLst/>
                <a:latin typeface="Arial" panose="020B0604020202020204" pitchFamily="34" charset="0"/>
              </a:rPr>
              <a:t>(</a:t>
            </a:r>
            <a:r>
              <a:rPr lang="en-US" sz="2000" b="0" i="1" u="none" strike="noStrike" dirty="0">
                <a:solidFill>
                  <a:srgbClr val="000000"/>
                </a:solidFill>
                <a:effectLst/>
                <a:latin typeface="Arial" panose="020B0604020202020204" pitchFamily="34" charset="0"/>
              </a:rPr>
              <a:t>Creator and Creation</a:t>
            </a:r>
            <a:r>
              <a:rPr lang="en-US" sz="2000" b="0" i="0" u="none" strike="noStrike" dirty="0">
                <a:solidFill>
                  <a:srgbClr val="000000"/>
                </a:solidFill>
                <a:effectLst/>
                <a:latin typeface="Arial" panose="020B0604020202020204" pitchFamily="34" charset="0"/>
              </a:rPr>
              <a:t>)						</a:t>
            </a:r>
            <a:r>
              <a:rPr lang="en-US" sz="2000" dirty="0">
                <a:solidFill>
                  <a:srgbClr val="000000"/>
                </a:solidFill>
                <a:latin typeface="Arial" panose="020B0604020202020204" pitchFamily="34" charset="0"/>
              </a:rPr>
              <a:t>(Doxology - 41:13)</a:t>
            </a:r>
          </a:p>
          <a:p>
            <a:pPr lvl="7" indent="-285750">
              <a:buFont typeface="Arial" panose="020B0604020202020204" pitchFamily="34" charset="0"/>
              <a:buChar char="•"/>
            </a:pPr>
            <a:endParaRPr lang="en-US" sz="1600" b="0" i="0" u="none" strike="noStrike" dirty="0">
              <a:solidFill>
                <a:srgbClr val="000000"/>
              </a:solidFill>
              <a:effectLst/>
              <a:latin typeface="Arial" panose="020B0604020202020204" pitchFamily="34" charset="0"/>
            </a:endParaRPr>
          </a:p>
          <a:p>
            <a:pPr marL="742950" lvl="1" indent="-285750" algn="l">
              <a:buFont typeface="Arial" panose="020B0604020202020204" pitchFamily="34" charset="0"/>
              <a:buChar char="•"/>
            </a:pPr>
            <a:r>
              <a:rPr lang="en-US" sz="2000" b="1" i="0" u="none" strike="noStrike" dirty="0">
                <a:solidFill>
                  <a:srgbClr val="000000"/>
                </a:solidFill>
                <a:effectLst/>
                <a:latin typeface="Arial" panose="020B0604020202020204" pitchFamily="34" charset="0"/>
              </a:rPr>
              <a:t>Book II (Ps 42-72)  Corresponds to Exodus</a:t>
            </a:r>
            <a:r>
              <a:rPr lang="en-US" sz="2000" dirty="0">
                <a:solidFill>
                  <a:srgbClr val="000000"/>
                </a:solidFill>
                <a:latin typeface="Arial" panose="020B0604020202020204" pitchFamily="34" charset="0"/>
              </a:rPr>
              <a:t> </a:t>
            </a:r>
            <a:r>
              <a:rPr lang="en-US" sz="2000" b="0" i="0" u="none" strike="noStrike" dirty="0">
                <a:solidFill>
                  <a:srgbClr val="000000"/>
                </a:solidFill>
                <a:effectLst/>
                <a:latin typeface="Arial" panose="020B0604020202020204" pitchFamily="34" charset="0"/>
              </a:rPr>
              <a:t>(</a:t>
            </a:r>
            <a:r>
              <a:rPr lang="en-US" sz="2000" b="0" i="1" u="none" strike="noStrike" dirty="0">
                <a:solidFill>
                  <a:srgbClr val="000000"/>
                </a:solidFill>
                <a:effectLst/>
                <a:latin typeface="Arial" panose="020B0604020202020204" pitchFamily="34" charset="0"/>
              </a:rPr>
              <a:t>Deliverance and Redemption</a:t>
            </a:r>
            <a:r>
              <a:rPr lang="en-US" sz="2000" b="0" i="0" u="none" strike="noStrike" dirty="0">
                <a:solidFill>
                  <a:srgbClr val="000000"/>
                </a:solidFill>
                <a:effectLst/>
                <a:latin typeface="Arial" panose="020B0604020202020204" pitchFamily="34" charset="0"/>
              </a:rPr>
              <a:t>)		(Doxology - 72:18-19)</a:t>
            </a:r>
          </a:p>
          <a:p>
            <a:pPr marL="457200" lvl="1" indent="0" algn="l">
              <a:buNone/>
            </a:pPr>
            <a:r>
              <a:rPr lang="en-US" sz="2000" b="0" i="0" u="none" strike="noStrike" dirty="0">
                <a:solidFill>
                  <a:srgbClr val="000000"/>
                </a:solidFill>
                <a:effectLst/>
                <a:latin typeface="Arial" panose="020B0604020202020204" pitchFamily="34" charset="0"/>
              </a:rPr>
              <a:t>	</a:t>
            </a:r>
          </a:p>
          <a:p>
            <a:pPr marL="742950" lvl="1" indent="-285750" algn="l">
              <a:buFont typeface="Arial" panose="020B0604020202020204" pitchFamily="34" charset="0"/>
              <a:buChar char="•"/>
            </a:pPr>
            <a:r>
              <a:rPr lang="en-US" sz="2000" b="1" i="0" u="none" strike="noStrike" dirty="0">
                <a:solidFill>
                  <a:srgbClr val="000000"/>
                </a:solidFill>
                <a:effectLst/>
                <a:latin typeface="Arial" panose="020B0604020202020204" pitchFamily="34" charset="0"/>
              </a:rPr>
              <a:t>Book III (Ps 73-89)  Corresponds to Leviticus </a:t>
            </a:r>
            <a:r>
              <a:rPr lang="en-US" sz="2000" b="0" i="0" u="none" strike="noStrike" dirty="0">
                <a:solidFill>
                  <a:srgbClr val="000000"/>
                </a:solidFill>
                <a:effectLst/>
                <a:latin typeface="Arial" panose="020B0604020202020204" pitchFamily="34" charset="0"/>
              </a:rPr>
              <a:t>(</a:t>
            </a:r>
            <a:r>
              <a:rPr lang="en-US" sz="2000" b="0" i="1" u="none" strike="noStrike" dirty="0">
                <a:solidFill>
                  <a:srgbClr val="000000"/>
                </a:solidFill>
                <a:effectLst/>
                <a:latin typeface="Arial" panose="020B0604020202020204" pitchFamily="34" charset="0"/>
              </a:rPr>
              <a:t>Worship and Holiness</a:t>
            </a:r>
            <a:r>
              <a:rPr lang="en-US" sz="2000" b="0" i="0" u="none" strike="noStrike" dirty="0">
                <a:solidFill>
                  <a:srgbClr val="000000"/>
                </a:solidFill>
                <a:effectLst/>
                <a:latin typeface="Arial" panose="020B0604020202020204" pitchFamily="34" charset="0"/>
              </a:rPr>
              <a:t>)			(Doxology – 89:52)</a:t>
            </a:r>
          </a:p>
          <a:p>
            <a:pPr marL="457200" lvl="1" indent="0" algn="l">
              <a:buNone/>
            </a:pPr>
            <a:r>
              <a:rPr lang="en-US" sz="2000" b="0" i="0" u="none" strike="noStrike" dirty="0">
                <a:solidFill>
                  <a:srgbClr val="000000"/>
                </a:solidFill>
                <a:effectLst/>
                <a:latin typeface="Arial" panose="020B0604020202020204" pitchFamily="34" charset="0"/>
              </a:rPr>
              <a:t>		   </a:t>
            </a:r>
          </a:p>
          <a:p>
            <a:pPr marL="742950" lvl="1" indent="-285750" algn="l">
              <a:buFont typeface="Arial" panose="020B0604020202020204" pitchFamily="34" charset="0"/>
              <a:buChar char="•"/>
            </a:pPr>
            <a:r>
              <a:rPr lang="en-US" sz="2000" b="1" i="0" u="none" strike="noStrike" dirty="0">
                <a:solidFill>
                  <a:srgbClr val="000000"/>
                </a:solidFill>
                <a:effectLst/>
                <a:latin typeface="Arial" panose="020B0604020202020204" pitchFamily="34" charset="0"/>
              </a:rPr>
              <a:t>Book IV (Ps 90-106)  Corresponds to Numbers </a:t>
            </a:r>
            <a:r>
              <a:rPr lang="en-US" sz="2000" b="0" i="0" u="none" strike="noStrike" dirty="0">
                <a:solidFill>
                  <a:srgbClr val="000000"/>
                </a:solidFill>
                <a:effectLst/>
                <a:latin typeface="Arial" panose="020B0604020202020204" pitchFamily="34" charset="0"/>
              </a:rPr>
              <a:t>(</a:t>
            </a:r>
            <a:r>
              <a:rPr lang="en-US" sz="2000" b="0" i="1" u="none" strike="noStrike" dirty="0">
                <a:solidFill>
                  <a:srgbClr val="000000"/>
                </a:solidFill>
                <a:effectLst/>
                <a:latin typeface="Arial" panose="020B0604020202020204" pitchFamily="34" charset="0"/>
              </a:rPr>
              <a:t>Wilderness and Wandering</a:t>
            </a:r>
            <a:r>
              <a:rPr lang="en-US" sz="2000" b="0" i="0" u="none" strike="noStrike" dirty="0">
                <a:solidFill>
                  <a:srgbClr val="000000"/>
                </a:solidFill>
                <a:effectLst/>
                <a:latin typeface="Arial" panose="020B0604020202020204" pitchFamily="34" charset="0"/>
              </a:rPr>
              <a:t>)		(Doxology – 106:48)</a:t>
            </a:r>
          </a:p>
          <a:p>
            <a:pPr marL="457200" lvl="1" indent="0" algn="l">
              <a:buNone/>
            </a:pPr>
            <a:endParaRPr lang="en-US" sz="2000" b="0" i="0" u="none" strike="noStrike" dirty="0">
              <a:solidFill>
                <a:srgbClr val="000000"/>
              </a:solidFill>
              <a:effectLst/>
              <a:latin typeface="Arial" panose="020B0604020202020204" pitchFamily="34" charset="0"/>
            </a:endParaRPr>
          </a:p>
          <a:p>
            <a:pPr marL="742950" lvl="1" indent="-285750" algn="l">
              <a:buFont typeface="Arial" panose="020B0604020202020204" pitchFamily="34" charset="0"/>
              <a:buChar char="•"/>
            </a:pPr>
            <a:r>
              <a:rPr lang="en-US" sz="2000" b="1" i="0" u="none" strike="noStrike" dirty="0">
                <a:solidFill>
                  <a:srgbClr val="000000"/>
                </a:solidFill>
                <a:effectLst/>
                <a:latin typeface="Arial" panose="020B0604020202020204" pitchFamily="34" charset="0"/>
              </a:rPr>
              <a:t>Book V (Ps 107-150)  Corresponds to Deuteronomy </a:t>
            </a:r>
            <a:r>
              <a:rPr lang="en-US" sz="2000" b="0" i="0" u="none" strike="noStrike" dirty="0">
                <a:solidFill>
                  <a:srgbClr val="000000"/>
                </a:solidFill>
                <a:effectLst/>
                <a:latin typeface="Arial" panose="020B0604020202020204" pitchFamily="34" charset="0"/>
              </a:rPr>
              <a:t>(</a:t>
            </a:r>
            <a:r>
              <a:rPr lang="en-US" sz="2000" b="0" i="1" u="none" strike="noStrike" dirty="0">
                <a:solidFill>
                  <a:srgbClr val="000000"/>
                </a:solidFill>
                <a:effectLst/>
                <a:latin typeface="Arial" panose="020B0604020202020204" pitchFamily="34" charset="0"/>
              </a:rPr>
              <a:t>Scripture and Praise</a:t>
            </a:r>
            <a:r>
              <a:rPr lang="en-US" sz="2000" b="0" i="0" u="none" strike="noStrike" dirty="0">
                <a:solidFill>
                  <a:srgbClr val="000000"/>
                </a:solidFill>
                <a:effectLst/>
                <a:latin typeface="Arial" panose="020B0604020202020204" pitchFamily="34" charset="0"/>
              </a:rPr>
              <a:t>)			(Doxology – 150:6)</a:t>
            </a: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29331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0F29B-AD17-76D9-CDBB-57E5E3BA9DE2}"/>
              </a:ext>
            </a:extLst>
          </p:cNvPr>
          <p:cNvSpPr>
            <a:spLocks noGrp="1"/>
          </p:cNvSpPr>
          <p:nvPr>
            <p:ph type="title"/>
          </p:nvPr>
        </p:nvSpPr>
        <p:spPr>
          <a:xfrm>
            <a:off x="677334" y="609600"/>
            <a:ext cx="8596668" cy="745067"/>
          </a:xfrm>
        </p:spPr>
        <p:txBody>
          <a:bodyPr>
            <a:normAutofit/>
          </a:bodyPr>
          <a:lstStyle/>
          <a:p>
            <a:r>
              <a:rPr lang="en-US" sz="2400" dirty="0">
                <a:latin typeface="Arial" panose="020B0604020202020204" pitchFamily="34" charset="0"/>
                <a:cs typeface="Arial" panose="020B0604020202020204" pitchFamily="34" charset="0"/>
              </a:rPr>
              <a:t>Theme and Purpose of the Psalms</a:t>
            </a:r>
          </a:p>
        </p:txBody>
      </p:sp>
      <p:sp>
        <p:nvSpPr>
          <p:cNvPr id="3" name="Content Placeholder 2">
            <a:extLst>
              <a:ext uri="{FF2B5EF4-FFF2-40B4-BE49-F238E27FC236}">
                <a16:creationId xmlns:a16="http://schemas.microsoft.com/office/drawing/2014/main" id="{411FF6C2-5273-8275-07EC-B152712E4F70}"/>
              </a:ext>
            </a:extLst>
          </p:cNvPr>
          <p:cNvSpPr>
            <a:spLocks noGrp="1"/>
          </p:cNvSpPr>
          <p:nvPr>
            <p:ph idx="1"/>
          </p:nvPr>
        </p:nvSpPr>
        <p:spPr>
          <a:xfrm>
            <a:off x="677334" y="1625601"/>
            <a:ext cx="8596668" cy="4415762"/>
          </a:xfrm>
        </p:spPr>
        <p:txBody>
          <a:bodyPr>
            <a:normAutofit/>
          </a:bodyPr>
          <a:lstStyle/>
          <a:p>
            <a:r>
              <a:rPr lang="en-US" sz="2000" dirty="0">
                <a:latin typeface="Arial" panose="020B0604020202020204" pitchFamily="34" charset="0"/>
                <a:cs typeface="Arial" panose="020B0604020202020204" pitchFamily="34" charset="0"/>
              </a:rPr>
              <a:t>Theme : </a:t>
            </a:r>
            <a:r>
              <a:rPr lang="en-US" sz="2000" b="1" i="1" u="sng" dirty="0">
                <a:latin typeface="Arial" panose="020B0604020202020204" pitchFamily="34" charset="0"/>
                <a:cs typeface="Arial" panose="020B0604020202020204" pitchFamily="34" charset="0"/>
              </a:rPr>
              <a:t>Worship</a:t>
            </a:r>
            <a:r>
              <a:rPr lang="en-US" sz="2000" b="1" i="1" dirty="0">
                <a:latin typeface="Arial" panose="020B0604020202020204" pitchFamily="34" charset="0"/>
                <a:cs typeface="Arial" panose="020B0604020202020204" pitchFamily="34" charset="0"/>
              </a:rPr>
              <a:t> – God is worthy of all praise because of Who He is, What He has done and What He will do!</a:t>
            </a:r>
          </a:p>
          <a:p>
            <a:endParaRPr lang="en-US" sz="2000" b="1" i="1"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Purpose : </a:t>
            </a:r>
            <a:r>
              <a:rPr lang="en-US" sz="2000" b="1" i="1" dirty="0">
                <a:latin typeface="Arial" panose="020B0604020202020204" pitchFamily="34" charset="0"/>
                <a:cs typeface="Arial" panose="020B0604020202020204" pitchFamily="34" charset="0"/>
              </a:rPr>
              <a:t>Psalms were used as an </a:t>
            </a:r>
            <a:r>
              <a:rPr lang="en-US" sz="2000" b="1" i="1" u="sng" dirty="0">
                <a:latin typeface="Arial" panose="020B0604020202020204" pitchFamily="34" charset="0"/>
                <a:cs typeface="Arial" panose="020B0604020202020204" pitchFamily="34" charset="0"/>
              </a:rPr>
              <a:t>individual and communal </a:t>
            </a:r>
            <a:r>
              <a:rPr lang="en-US" sz="2000" b="1" i="1" dirty="0">
                <a:latin typeface="Arial" panose="020B0604020202020204" pitchFamily="34" charset="0"/>
                <a:cs typeface="Arial" panose="020B0604020202020204" pitchFamily="34" charset="0"/>
              </a:rPr>
              <a:t>devotional guide</a:t>
            </a:r>
          </a:p>
          <a:p>
            <a:endParaRPr lang="en-US" sz="2000" b="1" i="1"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Keyword : </a:t>
            </a:r>
            <a:r>
              <a:rPr lang="en-US" sz="2000" b="1" i="1" u="sng" dirty="0">
                <a:latin typeface="Arial" panose="020B0604020202020204" pitchFamily="34" charset="0"/>
                <a:cs typeface="Arial" panose="020B0604020202020204" pitchFamily="34" charset="0"/>
              </a:rPr>
              <a:t>Praise</a:t>
            </a:r>
            <a:r>
              <a:rPr lang="en-US" sz="2000" b="1" i="1" dirty="0">
                <a:latin typeface="Arial" panose="020B0604020202020204" pitchFamily="34" charset="0"/>
                <a:cs typeface="Arial" panose="020B0604020202020204" pitchFamily="34" charset="0"/>
              </a:rPr>
              <a:t> (19:14; 100; 145:21)</a:t>
            </a:r>
          </a:p>
          <a:p>
            <a:pPr marL="0" indent="0">
              <a:buNone/>
            </a:pPr>
            <a:r>
              <a:rPr lang="en-US" sz="2000" b="1" i="1" dirty="0">
                <a:latin typeface="Arial" panose="020B0604020202020204" pitchFamily="34" charset="0"/>
                <a:cs typeface="Arial" panose="020B0604020202020204" pitchFamily="34" charset="0"/>
              </a:rPr>
              <a:t>				Key Verse: (95:1-2)</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49435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5CC22-8F11-464D-1122-43ABC804292D}"/>
              </a:ext>
            </a:extLst>
          </p:cNvPr>
          <p:cNvSpPr>
            <a:spLocks noGrp="1"/>
          </p:cNvSpPr>
          <p:nvPr>
            <p:ph type="title"/>
          </p:nvPr>
        </p:nvSpPr>
        <p:spPr>
          <a:xfrm>
            <a:off x="677334" y="609600"/>
            <a:ext cx="8596668" cy="880533"/>
          </a:xfrm>
        </p:spPr>
        <p:txBody>
          <a:bodyPr>
            <a:noAutofit/>
          </a:bodyPr>
          <a:lstStyle/>
          <a:p>
            <a:pPr marL="0" marR="0">
              <a:spcBef>
                <a:spcPts val="0"/>
              </a:spcBef>
              <a:spcAft>
                <a:spcPts val="0"/>
              </a:spcAft>
            </a:pPr>
            <a:r>
              <a:rPr lang="en-US" sz="2400" b="1" u="sng" dirty="0">
                <a:effectLst/>
                <a:latin typeface="Arial" panose="020B0604020202020204" pitchFamily="34" charset="0"/>
                <a:ea typeface="Calibri" panose="020F0502020204030204" pitchFamily="34" charset="0"/>
                <a:cs typeface="Arial" panose="020B0604020202020204" pitchFamily="34" charset="0"/>
              </a:rPr>
              <a:t>Superscriptions</a:t>
            </a:r>
            <a:r>
              <a:rPr lang="en-US" sz="2400" b="1" dirty="0">
                <a:effectLst/>
                <a:latin typeface="Arial" panose="020B0604020202020204" pitchFamily="34" charset="0"/>
                <a:ea typeface="Calibri" panose="020F0502020204030204" pitchFamily="34" charset="0"/>
                <a:cs typeface="Arial" panose="020B0604020202020204" pitchFamily="34" charset="0"/>
              </a:rPr>
              <a:t>  (added later for editorial purposes and instructions</a:t>
            </a:r>
            <a:r>
              <a:rPr lang="en-US" sz="2400" b="1" u="sng" dirty="0">
                <a:effectLst/>
                <a:latin typeface="Arial" panose="020B0604020202020204" pitchFamily="34" charset="0"/>
                <a:ea typeface="Calibri" panose="020F0502020204030204" pitchFamily="34" charset="0"/>
                <a:cs typeface="Arial" panose="020B0604020202020204" pitchFamily="34" charset="0"/>
              </a:rPr>
              <a:t>)</a:t>
            </a:r>
            <a:br>
              <a:rPr lang="en-US" sz="2400" dirty="0">
                <a:effectLst/>
                <a:latin typeface="Arial" panose="020B0604020202020204" pitchFamily="34" charset="0"/>
                <a:ea typeface="Calibri" panose="020F0502020204030204" pitchFamily="34" charset="0"/>
                <a:cs typeface="Arial" panose="020B0604020202020204" pitchFamily="34" charset="0"/>
              </a:rPr>
            </a:br>
            <a:r>
              <a:rPr lang="en-US" sz="2400" b="1" dirty="0">
                <a:effectLst/>
                <a:latin typeface="Arial" panose="020B0604020202020204" pitchFamily="34" charset="0"/>
                <a:ea typeface="Calibri" panose="020F0502020204030204" pitchFamily="34" charset="0"/>
                <a:cs typeface="Arial" panose="020B0604020202020204" pitchFamily="34" charset="0"/>
              </a:rPr>
              <a:t>	</a:t>
            </a:r>
            <a:br>
              <a:rPr lang="en-US" sz="2400" dirty="0">
                <a:effectLst/>
                <a:latin typeface="Arial" panose="020B0604020202020204" pitchFamily="34" charset="0"/>
                <a:ea typeface="Calibri" panose="020F050202020403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6F3B3438-FCCB-C3CD-1986-7DAEF01F7DAA}"/>
              </a:ext>
            </a:extLst>
          </p:cNvPr>
          <p:cNvSpPr>
            <a:spLocks noGrp="1"/>
          </p:cNvSpPr>
          <p:nvPr>
            <p:ph idx="1"/>
          </p:nvPr>
        </p:nvSpPr>
        <p:spPr>
          <a:xfrm>
            <a:off x="677334" y="1761067"/>
            <a:ext cx="8596668" cy="4280295"/>
          </a:xfrm>
        </p:spPr>
        <p:txBody>
          <a:bodyPr/>
          <a:lstStyle/>
          <a:p>
            <a:pPr marL="0" marR="0" indent="0">
              <a:spcBef>
                <a:spcPts val="0"/>
              </a:spcBef>
              <a:spcAft>
                <a:spcPts val="0"/>
              </a:spcAft>
              <a:buNone/>
            </a:pP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2000" b="1" i="1" dirty="0">
                <a:effectLst/>
                <a:latin typeface="Arial" panose="020B0604020202020204" pitchFamily="34" charset="0"/>
                <a:ea typeface="Calibri" panose="020F0502020204030204" pitchFamily="34" charset="0"/>
                <a:cs typeface="Arial" panose="020B0604020202020204" pitchFamily="34" charset="0"/>
              </a:rPr>
              <a:t>“</a:t>
            </a:r>
            <a:r>
              <a:rPr lang="en-US" sz="2000" b="1" i="1" dirty="0" err="1">
                <a:effectLst/>
                <a:latin typeface="Arial" panose="020B0604020202020204" pitchFamily="34" charset="0"/>
                <a:ea typeface="Calibri" panose="020F0502020204030204" pitchFamily="34" charset="0"/>
                <a:cs typeface="Arial" panose="020B0604020202020204" pitchFamily="34" charset="0"/>
              </a:rPr>
              <a:t>mizmor</a:t>
            </a:r>
            <a:r>
              <a:rPr lang="en-US" sz="2000" b="1" i="1" dirty="0">
                <a:effectLst/>
                <a:latin typeface="Arial" panose="020B0604020202020204" pitchFamily="34" charset="0"/>
                <a:ea typeface="Calibri" panose="020F0502020204030204" pitchFamily="34" charset="0"/>
                <a:cs typeface="Arial" panose="020B0604020202020204" pitchFamily="34" charset="0"/>
              </a:rPr>
              <a:t>” – psalm or song accompanied by stringed instrument</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2000" b="1" i="1" dirty="0">
                <a:effectLst/>
                <a:latin typeface="Arial" panose="020B0604020202020204" pitchFamily="34" charset="0"/>
                <a:ea typeface="Calibri" panose="020F0502020204030204" pitchFamily="34" charset="0"/>
                <a:cs typeface="Arial" panose="020B0604020202020204" pitchFamily="34" charset="0"/>
              </a:rPr>
              <a:t>	“shir” – song</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2000" b="1" i="1" dirty="0">
                <a:effectLst/>
                <a:latin typeface="Arial" panose="020B0604020202020204" pitchFamily="34" charset="0"/>
                <a:ea typeface="Calibri" panose="020F0502020204030204" pitchFamily="34" charset="0"/>
                <a:cs typeface="Arial" panose="020B0604020202020204" pitchFamily="34" charset="0"/>
              </a:rPr>
              <a:t>	“maskil” – contemplative poem</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2000" b="1" i="1" dirty="0">
                <a:effectLst/>
                <a:latin typeface="Arial" panose="020B0604020202020204" pitchFamily="34" charset="0"/>
                <a:ea typeface="Calibri" panose="020F0502020204030204" pitchFamily="34" charset="0"/>
                <a:cs typeface="Arial" panose="020B0604020202020204" pitchFamily="34" charset="0"/>
              </a:rPr>
              <a:t>	“</a:t>
            </a:r>
            <a:r>
              <a:rPr lang="en-US" sz="2000" b="1" i="1" dirty="0" err="1">
                <a:effectLst/>
                <a:latin typeface="Arial" panose="020B0604020202020204" pitchFamily="34" charset="0"/>
                <a:ea typeface="Calibri" panose="020F0502020204030204" pitchFamily="34" charset="0"/>
                <a:cs typeface="Arial" panose="020B0604020202020204" pitchFamily="34" charset="0"/>
              </a:rPr>
              <a:t>miktam</a:t>
            </a:r>
            <a:r>
              <a:rPr lang="en-US" sz="2000" b="1" i="1" dirty="0">
                <a:effectLst/>
                <a:latin typeface="Arial" panose="020B0604020202020204" pitchFamily="34" charset="0"/>
                <a:ea typeface="Calibri" panose="020F0502020204030204" pitchFamily="34" charset="0"/>
                <a:cs typeface="Arial" panose="020B0604020202020204" pitchFamily="34" charset="0"/>
              </a:rPr>
              <a:t>” –  song engraved to be remembered</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2000" b="1" i="1" dirty="0">
                <a:effectLst/>
                <a:latin typeface="Arial" panose="020B0604020202020204" pitchFamily="34" charset="0"/>
                <a:ea typeface="Calibri" panose="020F0502020204030204" pitchFamily="34" charset="0"/>
                <a:cs typeface="Arial" panose="020B0604020202020204" pitchFamily="34" charset="0"/>
              </a:rPr>
              <a:t>	“</a:t>
            </a:r>
            <a:r>
              <a:rPr lang="en-US" sz="2000" b="1" i="1" dirty="0" err="1">
                <a:effectLst/>
                <a:latin typeface="Arial" panose="020B0604020202020204" pitchFamily="34" charset="0"/>
                <a:ea typeface="Calibri" panose="020F0502020204030204" pitchFamily="34" charset="0"/>
                <a:cs typeface="Arial" panose="020B0604020202020204" pitchFamily="34" charset="0"/>
              </a:rPr>
              <a:t>tepillah</a:t>
            </a:r>
            <a:r>
              <a:rPr lang="en-US" sz="2000" b="1" i="1" dirty="0">
                <a:effectLst/>
                <a:latin typeface="Arial" panose="020B0604020202020204" pitchFamily="34" charset="0"/>
                <a:ea typeface="Calibri" panose="020F0502020204030204" pitchFamily="34" charset="0"/>
                <a:cs typeface="Arial" panose="020B0604020202020204" pitchFamily="34" charset="0"/>
              </a:rPr>
              <a:t>” – prayer</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2000" b="1" i="1" dirty="0">
                <a:effectLst/>
                <a:latin typeface="Arial" panose="020B0604020202020204" pitchFamily="34" charset="0"/>
                <a:ea typeface="Calibri" panose="020F0502020204030204" pitchFamily="34" charset="0"/>
                <a:cs typeface="Arial" panose="020B0604020202020204" pitchFamily="34" charset="0"/>
              </a:rPr>
              <a:t>	“</a:t>
            </a:r>
            <a:r>
              <a:rPr lang="en-US" sz="2000" b="1" i="1" dirty="0" err="1">
                <a:effectLst/>
                <a:latin typeface="Arial" panose="020B0604020202020204" pitchFamily="34" charset="0"/>
                <a:ea typeface="Calibri" panose="020F0502020204030204" pitchFamily="34" charset="0"/>
                <a:cs typeface="Arial" panose="020B0604020202020204" pitchFamily="34" charset="0"/>
              </a:rPr>
              <a:t>tehillah</a:t>
            </a:r>
            <a:r>
              <a:rPr lang="en-US" sz="2000" b="1" i="1" dirty="0">
                <a:effectLst/>
                <a:latin typeface="Arial" panose="020B0604020202020204" pitchFamily="34" charset="0"/>
                <a:ea typeface="Calibri" panose="020F0502020204030204" pitchFamily="34" charset="0"/>
                <a:cs typeface="Arial" panose="020B0604020202020204" pitchFamily="34" charset="0"/>
              </a:rPr>
              <a:t>” – praise</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2000" b="1" i="1" dirty="0">
                <a:effectLst/>
                <a:latin typeface="Arial" panose="020B0604020202020204" pitchFamily="34" charset="0"/>
                <a:ea typeface="Calibri" panose="020F0502020204030204" pitchFamily="34" charset="0"/>
                <a:cs typeface="Arial" panose="020B0604020202020204" pitchFamily="34" charset="0"/>
              </a:rPr>
              <a:t>	“selah” – may mark a pause, interlude or a crescendo (used 71 				    times)</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indent="0">
              <a:buNone/>
            </a:pPr>
            <a:r>
              <a:rPr lang="en-US" sz="2000" b="1" i="1" dirty="0">
                <a:effectLst/>
                <a:latin typeface="Arial" panose="020B0604020202020204" pitchFamily="34" charset="0"/>
                <a:ea typeface="Calibri" panose="020F0502020204030204" pitchFamily="34" charset="0"/>
                <a:cs typeface="Arial" panose="020B0604020202020204" pitchFamily="34" charset="0"/>
              </a:rPr>
              <a:t>	“To the Chief Musician” – song used by music conductor on 				                               special occasions</a:t>
            </a:r>
            <a:r>
              <a:rPr lang="en-US" sz="2000" dirty="0">
                <a:effectLst/>
                <a:latin typeface="Arial" panose="020B0604020202020204" pitchFamily="34" charset="0"/>
                <a:cs typeface="Arial" panose="020B0604020202020204" pitchFamily="34" charset="0"/>
              </a:rPr>
              <a:t> </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9976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6440E-9C2F-6D9D-83F9-B57EBD89411F}"/>
              </a:ext>
            </a:extLst>
          </p:cNvPr>
          <p:cNvSpPr>
            <a:spLocks noGrp="1"/>
          </p:cNvSpPr>
          <p:nvPr>
            <p:ph type="title"/>
          </p:nvPr>
        </p:nvSpPr>
        <p:spPr/>
        <p:txBody>
          <a:bodyPr>
            <a:normAutofit/>
          </a:bodyPr>
          <a:lstStyle/>
          <a:p>
            <a:r>
              <a:rPr lang="en-US" sz="2400" dirty="0">
                <a:latin typeface="Arial" panose="020B0604020202020204" pitchFamily="34" charset="0"/>
                <a:cs typeface="Arial" panose="020B0604020202020204" pitchFamily="34" charset="0"/>
              </a:rPr>
              <a:t>Pursuit of Knowing God</a:t>
            </a:r>
          </a:p>
        </p:txBody>
      </p:sp>
      <p:sp>
        <p:nvSpPr>
          <p:cNvPr id="3" name="Content Placeholder 2">
            <a:extLst>
              <a:ext uri="{FF2B5EF4-FFF2-40B4-BE49-F238E27FC236}">
                <a16:creationId xmlns:a16="http://schemas.microsoft.com/office/drawing/2014/main" id="{51579ECA-9E4B-E849-0FC3-C751DF65AC86}"/>
              </a:ext>
            </a:extLst>
          </p:cNvPr>
          <p:cNvSpPr>
            <a:spLocks noGrp="1"/>
          </p:cNvSpPr>
          <p:nvPr>
            <p:ph idx="1"/>
          </p:nvPr>
        </p:nvSpPr>
        <p:spPr>
          <a:xfrm>
            <a:off x="677334" y="1535289"/>
            <a:ext cx="8596668" cy="4506073"/>
          </a:xfrm>
        </p:spPr>
        <p:txBody>
          <a:bodyPr>
            <a:normAutofit fontScale="92500" lnSpcReduction="20000"/>
          </a:bodyPr>
          <a:lstStyle/>
          <a:p>
            <a:pPr marL="0" marR="0" indent="0">
              <a:spcBef>
                <a:spcPts val="0"/>
              </a:spcBef>
              <a:spcAft>
                <a:spcPts val="0"/>
              </a:spcAft>
              <a:buNone/>
            </a:pPr>
            <a:r>
              <a:rPr lang="en-US" sz="2200" b="1" i="1" u="sng" dirty="0">
                <a:effectLst/>
                <a:latin typeface="Arial" panose="020B0604020202020204" pitchFamily="34" charset="0"/>
                <a:ea typeface="Calibri" panose="020F0502020204030204" pitchFamily="34" charset="0"/>
                <a:cs typeface="Arial" panose="020B0604020202020204" pitchFamily="34" charset="0"/>
              </a:rPr>
              <a:t>Benefits of our Pursuit in Knowing God</a:t>
            </a:r>
            <a:r>
              <a:rPr lang="en-US" sz="2200" b="1" i="1" dirty="0">
                <a:effectLst/>
                <a:latin typeface="Arial" panose="020B0604020202020204" pitchFamily="34" charset="0"/>
                <a:ea typeface="Calibri" panose="020F0502020204030204" pitchFamily="34" charset="0"/>
                <a:cs typeface="Arial" panose="020B0604020202020204" pitchFamily="34" charset="0"/>
              </a:rPr>
              <a:t>:</a:t>
            </a:r>
            <a:endParaRPr lang="en-US" sz="2200" dirty="0">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2200" b="1" i="1" dirty="0">
                <a:effectLst/>
                <a:latin typeface="Arial" panose="020B0604020202020204" pitchFamily="34" charset="0"/>
                <a:ea typeface="Calibri" panose="020F0502020204030204" pitchFamily="34" charset="0"/>
                <a:cs typeface="Arial" panose="020B0604020202020204" pitchFamily="34" charset="0"/>
              </a:rPr>
              <a:t> </a:t>
            </a:r>
            <a:endParaRPr lang="en-US" sz="2200" dirty="0">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2200" b="1" i="1" dirty="0">
                <a:effectLst/>
                <a:latin typeface="Arial" panose="020B0604020202020204" pitchFamily="34" charset="0"/>
                <a:ea typeface="Calibri" panose="020F0502020204030204" pitchFamily="34" charset="0"/>
                <a:cs typeface="Arial" panose="020B0604020202020204" pitchFamily="34" charset="0"/>
              </a:rPr>
              <a:t>“As we get to know the Word of God, we will get to know the God of the Word”</a:t>
            </a:r>
            <a:endParaRPr lang="en-US" sz="2200" i="1" dirty="0">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2200" b="1" dirty="0">
                <a:effectLst/>
                <a:latin typeface="Arial" panose="020B0604020202020204" pitchFamily="34" charset="0"/>
                <a:ea typeface="Calibri" panose="020F0502020204030204" pitchFamily="34" charset="0"/>
                <a:cs typeface="Arial" panose="020B0604020202020204" pitchFamily="34" charset="0"/>
              </a:rPr>
              <a:t> </a:t>
            </a:r>
            <a:endParaRPr lang="en-US" sz="2200" dirty="0">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2200" b="1" dirty="0">
                <a:effectLst/>
                <a:latin typeface="Arial" panose="020B0604020202020204" pitchFamily="34" charset="0"/>
                <a:ea typeface="Calibri" panose="020F0502020204030204" pitchFamily="34" charset="0"/>
                <a:cs typeface="Arial" panose="020B0604020202020204" pitchFamily="34" charset="0"/>
              </a:rPr>
              <a:t> </a:t>
            </a:r>
            <a:endParaRPr lang="en-US" sz="2200" dirty="0">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2200" b="1" dirty="0">
                <a:effectLst/>
                <a:latin typeface="Arial" panose="020B0604020202020204" pitchFamily="34" charset="0"/>
                <a:ea typeface="Calibri" panose="020F0502020204030204" pitchFamily="34" charset="0"/>
                <a:cs typeface="Arial" panose="020B0604020202020204" pitchFamily="34" charset="0"/>
              </a:rPr>
              <a:t>(1)  Knowledge of God </a:t>
            </a:r>
            <a:r>
              <a:rPr lang="en-US" sz="2200" b="1" i="1" u="sng" dirty="0">
                <a:effectLst/>
                <a:latin typeface="Arial" panose="020B0604020202020204" pitchFamily="34" charset="0"/>
                <a:ea typeface="Calibri" panose="020F0502020204030204" pitchFamily="34" charset="0"/>
                <a:cs typeface="Arial" panose="020B0604020202020204" pitchFamily="34" charset="0"/>
              </a:rPr>
              <a:t>gives us foundation and perspective to faith</a:t>
            </a:r>
            <a:endParaRPr lang="en-US" sz="2200" i="1" u="sng" dirty="0">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2200" b="1" i="1" u="sng" dirty="0">
                <a:effectLst/>
                <a:latin typeface="Arial" panose="020B0604020202020204" pitchFamily="34" charset="0"/>
                <a:ea typeface="Calibri" panose="020F0502020204030204" pitchFamily="34" charset="0"/>
                <a:cs typeface="Arial" panose="020B0604020202020204" pitchFamily="34" charset="0"/>
              </a:rPr>
              <a:t> </a:t>
            </a:r>
            <a:endParaRPr lang="en-US" sz="2200" i="1" u="sng" dirty="0">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2200" b="1" dirty="0">
                <a:effectLst/>
                <a:latin typeface="Arial" panose="020B0604020202020204" pitchFamily="34" charset="0"/>
                <a:ea typeface="Calibri" panose="020F0502020204030204" pitchFamily="34" charset="0"/>
                <a:cs typeface="Arial" panose="020B0604020202020204" pitchFamily="34" charset="0"/>
              </a:rPr>
              <a:t>(2)  Knowledge of God </a:t>
            </a:r>
            <a:r>
              <a:rPr lang="en-US" sz="2200" b="1" i="1" u="sng" dirty="0">
                <a:effectLst/>
                <a:latin typeface="Arial" panose="020B0604020202020204" pitchFamily="34" charset="0"/>
                <a:ea typeface="Calibri" panose="020F0502020204030204" pitchFamily="34" charset="0"/>
                <a:cs typeface="Arial" panose="020B0604020202020204" pitchFamily="34" charset="0"/>
              </a:rPr>
              <a:t>stabilizes us during times of testing</a:t>
            </a:r>
            <a:r>
              <a:rPr lang="en-US" sz="2200" b="1" dirty="0">
                <a:effectLst/>
                <a:latin typeface="Arial" panose="020B0604020202020204" pitchFamily="34" charset="0"/>
                <a:ea typeface="Calibri" panose="020F0502020204030204" pitchFamily="34" charset="0"/>
                <a:cs typeface="Arial" panose="020B0604020202020204" pitchFamily="34" charset="0"/>
              </a:rPr>
              <a:t>	</a:t>
            </a:r>
            <a:endParaRPr lang="en-US" sz="2200" dirty="0">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2200" b="1" dirty="0">
                <a:effectLst/>
                <a:latin typeface="Arial" panose="020B0604020202020204" pitchFamily="34" charset="0"/>
                <a:ea typeface="Calibri" panose="020F0502020204030204" pitchFamily="34" charset="0"/>
                <a:cs typeface="Arial" panose="020B0604020202020204" pitchFamily="34" charset="0"/>
              </a:rPr>
              <a:t> </a:t>
            </a:r>
            <a:endParaRPr lang="en-US" sz="2200" dirty="0">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2200" b="1" dirty="0">
                <a:effectLst/>
                <a:latin typeface="Arial" panose="020B0604020202020204" pitchFamily="34" charset="0"/>
                <a:ea typeface="Calibri" panose="020F0502020204030204" pitchFamily="34" charset="0"/>
                <a:cs typeface="Arial" panose="020B0604020202020204" pitchFamily="34" charset="0"/>
              </a:rPr>
              <a:t>(3). Knowledge of God </a:t>
            </a:r>
            <a:r>
              <a:rPr lang="en-US" sz="2200" b="1" i="1" u="sng" dirty="0">
                <a:effectLst/>
                <a:latin typeface="Arial" panose="020B0604020202020204" pitchFamily="34" charset="0"/>
                <a:ea typeface="Calibri" panose="020F0502020204030204" pitchFamily="34" charset="0"/>
                <a:cs typeface="Arial" panose="020B0604020202020204" pitchFamily="34" charset="0"/>
              </a:rPr>
              <a:t>enables us to handle the Bible accurately</a:t>
            </a:r>
            <a:endParaRPr lang="en-US" sz="2200" i="1" u="sng" dirty="0">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2200" b="1" dirty="0">
                <a:effectLst/>
                <a:latin typeface="Arial" panose="020B0604020202020204" pitchFamily="34" charset="0"/>
                <a:ea typeface="Calibri" panose="020F0502020204030204" pitchFamily="34" charset="0"/>
                <a:cs typeface="Arial" panose="020B0604020202020204" pitchFamily="34" charset="0"/>
              </a:rPr>
              <a:t> </a:t>
            </a:r>
            <a:endParaRPr lang="en-US" sz="2200" dirty="0">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2200" b="1" dirty="0">
                <a:effectLst/>
                <a:latin typeface="Arial" panose="020B0604020202020204" pitchFamily="34" charset="0"/>
                <a:ea typeface="Calibri" panose="020F0502020204030204" pitchFamily="34" charset="0"/>
                <a:cs typeface="Arial" panose="020B0604020202020204" pitchFamily="34" charset="0"/>
              </a:rPr>
              <a:t>(4)  Knowledge of God </a:t>
            </a:r>
            <a:r>
              <a:rPr lang="en-US" sz="2200" b="1" i="1" u="sng" dirty="0">
                <a:effectLst/>
                <a:latin typeface="Arial" panose="020B0604020202020204" pitchFamily="34" charset="0"/>
                <a:ea typeface="Calibri" panose="020F0502020204030204" pitchFamily="34" charset="0"/>
                <a:cs typeface="Arial" panose="020B0604020202020204" pitchFamily="34" charset="0"/>
              </a:rPr>
              <a:t>equips us to detect and confront error</a:t>
            </a:r>
            <a:endParaRPr lang="en-US" sz="2200" i="1" u="sng" dirty="0">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2200" b="1" i="1" u="sng" dirty="0">
                <a:effectLst/>
                <a:latin typeface="Arial" panose="020B0604020202020204" pitchFamily="34" charset="0"/>
                <a:ea typeface="Calibri" panose="020F0502020204030204" pitchFamily="34" charset="0"/>
                <a:cs typeface="Arial" panose="020B0604020202020204" pitchFamily="34" charset="0"/>
              </a:rPr>
              <a:t> </a:t>
            </a:r>
            <a:endParaRPr lang="en-US" sz="2200" i="1" u="sng" dirty="0">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2200" b="1" dirty="0">
                <a:effectLst/>
                <a:latin typeface="Arial" panose="020B0604020202020204" pitchFamily="34" charset="0"/>
                <a:ea typeface="Calibri" panose="020F0502020204030204" pitchFamily="34" charset="0"/>
                <a:cs typeface="Arial" panose="020B0604020202020204" pitchFamily="34" charset="0"/>
              </a:rPr>
              <a:t>(5)  Knowledge of God </a:t>
            </a:r>
            <a:r>
              <a:rPr lang="en-US" sz="2200" b="1" i="1" u="sng" dirty="0">
                <a:effectLst/>
                <a:latin typeface="Arial" panose="020B0604020202020204" pitchFamily="34" charset="0"/>
                <a:ea typeface="Calibri" panose="020F0502020204030204" pitchFamily="34" charset="0"/>
                <a:cs typeface="Arial" panose="020B0604020202020204" pitchFamily="34" charset="0"/>
              </a:rPr>
              <a:t>gives us confidence and hope in our walk</a:t>
            </a:r>
            <a:endParaRPr lang="en-US" sz="2200" i="1" u="sng" dirty="0">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2200" b="1" dirty="0">
                <a:effectLst/>
                <a:latin typeface="Arial" panose="020B0604020202020204" pitchFamily="34" charset="0"/>
                <a:ea typeface="Calibri" panose="020F0502020204030204" pitchFamily="34" charset="0"/>
                <a:cs typeface="Arial" panose="020B0604020202020204" pitchFamily="34" charset="0"/>
              </a:rPr>
              <a:t> </a:t>
            </a:r>
            <a:endParaRPr lang="en-US" sz="2200" dirty="0">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2200" b="1" dirty="0">
                <a:effectLst/>
                <a:latin typeface="Arial" panose="020B0604020202020204" pitchFamily="34" charset="0"/>
                <a:ea typeface="Calibri" panose="020F0502020204030204" pitchFamily="34" charset="0"/>
                <a:cs typeface="Arial" panose="020B0604020202020204" pitchFamily="34" charset="0"/>
              </a:rPr>
              <a:t>(6)  Knowledge of God and His truth </a:t>
            </a:r>
            <a:r>
              <a:rPr lang="en-US" sz="2200" b="1" i="1" u="sng" dirty="0">
                <a:effectLst/>
                <a:latin typeface="Arial" panose="020B0604020202020204" pitchFamily="34" charset="0"/>
                <a:ea typeface="Calibri" panose="020F0502020204030204" pitchFamily="34" charset="0"/>
                <a:cs typeface="Arial" panose="020B0604020202020204" pitchFamily="34" charset="0"/>
              </a:rPr>
              <a:t>filters out fears and anxieties</a:t>
            </a:r>
            <a:endParaRPr lang="en-US" sz="2200" i="1" u="sng" dirty="0">
              <a:effectLst/>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55045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38F33-95C5-1BBE-9B6C-0715B42A5A05}"/>
              </a:ext>
            </a:extLst>
          </p:cNvPr>
          <p:cNvSpPr>
            <a:spLocks noGrp="1"/>
          </p:cNvSpPr>
          <p:nvPr>
            <p:ph type="title"/>
          </p:nvPr>
        </p:nvSpPr>
        <p:spPr>
          <a:xfrm>
            <a:off x="677334" y="609600"/>
            <a:ext cx="8596668" cy="1038579"/>
          </a:xfrm>
        </p:spPr>
        <p:txBody>
          <a:bodyPr>
            <a:normAutofit/>
          </a:bodyPr>
          <a:lstStyle/>
          <a:p>
            <a:r>
              <a:rPr lang="en-US" sz="2400" dirty="0">
                <a:latin typeface="Arial" panose="020B0604020202020204" pitchFamily="34" charset="0"/>
                <a:cs typeface="Arial" panose="020B0604020202020204" pitchFamily="34" charset="0"/>
              </a:rPr>
              <a:t>Knowledge of God…Wisdom of God…</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Fear of God…Worship God</a:t>
            </a:r>
          </a:p>
        </p:txBody>
      </p:sp>
      <p:sp>
        <p:nvSpPr>
          <p:cNvPr id="3" name="Content Placeholder 2">
            <a:extLst>
              <a:ext uri="{FF2B5EF4-FFF2-40B4-BE49-F238E27FC236}">
                <a16:creationId xmlns:a16="http://schemas.microsoft.com/office/drawing/2014/main" id="{CCE58A7B-513D-77EF-624B-9B56CB84B669}"/>
              </a:ext>
            </a:extLst>
          </p:cNvPr>
          <p:cNvSpPr>
            <a:spLocks noGrp="1"/>
          </p:cNvSpPr>
          <p:nvPr>
            <p:ph idx="1"/>
          </p:nvPr>
        </p:nvSpPr>
        <p:spPr>
          <a:xfrm>
            <a:off x="677334" y="1648179"/>
            <a:ext cx="8596668" cy="4393184"/>
          </a:xfrm>
        </p:spPr>
        <p:txBody>
          <a:bodyPr>
            <a:normAutofit lnSpcReduction="10000"/>
          </a:bodyPr>
          <a:lstStyle/>
          <a:p>
            <a:pPr marL="0" marR="0" indent="0">
              <a:spcBef>
                <a:spcPts val="0"/>
              </a:spcBef>
              <a:spcAft>
                <a:spcPts val="0"/>
              </a:spcAft>
              <a:buNone/>
            </a:pPr>
            <a:r>
              <a:rPr lang="en-US" sz="2000" b="1" i="1" u="sng" dirty="0">
                <a:effectLst/>
                <a:latin typeface="Arial" panose="020B0604020202020204" pitchFamily="34" charset="0"/>
                <a:ea typeface="Calibri" panose="020F0502020204030204" pitchFamily="34" charset="0"/>
                <a:cs typeface="Arial" panose="020B0604020202020204" pitchFamily="34" charset="0"/>
              </a:rPr>
              <a:t>Pursuit of Knowledge of God</a:t>
            </a:r>
            <a:r>
              <a:rPr lang="en-US" sz="2000" b="1" dirty="0">
                <a:effectLst/>
                <a:latin typeface="Arial" panose="020B0604020202020204" pitchFamily="34" charset="0"/>
                <a:ea typeface="Calibri" panose="020F0502020204030204" pitchFamily="34" charset="0"/>
                <a:cs typeface="Arial" panose="020B0604020202020204" pitchFamily="34" charset="0"/>
              </a:rPr>
              <a:t> should be lived out by the </a:t>
            </a:r>
            <a:r>
              <a:rPr lang="en-US" sz="2000" b="1" i="1" u="sng" dirty="0">
                <a:effectLst/>
                <a:latin typeface="Arial" panose="020B0604020202020204" pitchFamily="34" charset="0"/>
                <a:ea typeface="Calibri" panose="020F0502020204030204" pitchFamily="34" charset="0"/>
                <a:cs typeface="Arial" panose="020B0604020202020204" pitchFamily="34" charset="0"/>
              </a:rPr>
              <a:t>Wisdom from God</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2000" b="1" i="1" dirty="0">
                <a:effectLst/>
                <a:latin typeface="Arial" panose="020B0604020202020204" pitchFamily="34" charset="0"/>
                <a:ea typeface="Calibri" panose="020F0502020204030204" pitchFamily="34" charset="0"/>
                <a:cs typeface="Arial" panose="020B0604020202020204" pitchFamily="34" charset="0"/>
              </a:rPr>
              <a:t> </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2000" b="1" dirty="0">
                <a:effectLst/>
                <a:latin typeface="Arial" panose="020B0604020202020204" pitchFamily="34" charset="0"/>
                <a:ea typeface="Calibri" panose="020F0502020204030204" pitchFamily="34" charset="0"/>
                <a:cs typeface="Arial" panose="020B0604020202020204" pitchFamily="34" charset="0"/>
              </a:rPr>
              <a:t> </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2000" b="1" u="sng" dirty="0">
                <a:effectLst/>
                <a:latin typeface="Arial" panose="020B0604020202020204" pitchFamily="34" charset="0"/>
                <a:ea typeface="Calibri" panose="020F0502020204030204" pitchFamily="34" charset="0"/>
                <a:cs typeface="Arial" panose="020B0604020202020204" pitchFamily="34" charset="0"/>
              </a:rPr>
              <a:t>Knowledge</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i="1" dirty="0">
                <a:effectLst/>
                <a:latin typeface="Arial" panose="020B0604020202020204" pitchFamily="34" charset="0"/>
                <a:ea typeface="Calibri" panose="020F0502020204030204" pitchFamily="34" charset="0"/>
                <a:cs typeface="Arial" panose="020B0604020202020204" pitchFamily="34" charset="0"/>
              </a:rPr>
              <a:t>(“yada”, “gnosis”)</a:t>
            </a:r>
            <a:r>
              <a:rPr lang="en-US" sz="2000" b="1" dirty="0">
                <a:effectLst/>
                <a:latin typeface="Arial" panose="020B0604020202020204" pitchFamily="34" charset="0"/>
                <a:ea typeface="Calibri" panose="020F0502020204030204" pitchFamily="34" charset="0"/>
                <a:cs typeface="Arial" panose="020B0604020202020204" pitchFamily="34" charset="0"/>
              </a:rPr>
              <a:t> – Accumulation of Information</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2000" b="1" dirty="0">
                <a:effectLst/>
                <a:latin typeface="Arial" panose="020B0604020202020204" pitchFamily="34" charset="0"/>
                <a:ea typeface="Calibri" panose="020F0502020204030204" pitchFamily="34" charset="0"/>
                <a:cs typeface="Arial" panose="020B0604020202020204" pitchFamily="34" charset="0"/>
              </a:rPr>
              <a:t> </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2000" b="1" u="sng" dirty="0">
                <a:effectLst/>
                <a:latin typeface="Arial" panose="020B0604020202020204" pitchFamily="34" charset="0"/>
                <a:ea typeface="Calibri" panose="020F0502020204030204" pitchFamily="34" charset="0"/>
                <a:cs typeface="Arial" panose="020B0604020202020204" pitchFamily="34" charset="0"/>
              </a:rPr>
              <a:t>Wisdom</a:t>
            </a: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i="1" dirty="0">
                <a:effectLst/>
                <a:latin typeface="Arial" panose="020B0604020202020204" pitchFamily="34" charset="0"/>
                <a:ea typeface="Calibri" panose="020F0502020204030204" pitchFamily="34" charset="0"/>
                <a:cs typeface="Arial" panose="020B0604020202020204" pitchFamily="34" charset="0"/>
              </a:rPr>
              <a:t>“</a:t>
            </a:r>
            <a:r>
              <a:rPr lang="en-US" sz="2000" b="1" i="1" dirty="0" err="1">
                <a:effectLst/>
                <a:latin typeface="Arial" panose="020B0604020202020204" pitchFamily="34" charset="0"/>
                <a:ea typeface="Calibri" panose="020F0502020204030204" pitchFamily="34" charset="0"/>
                <a:cs typeface="Arial" panose="020B0604020202020204" pitchFamily="34" charset="0"/>
              </a:rPr>
              <a:t>hokmah</a:t>
            </a:r>
            <a:r>
              <a:rPr lang="en-US" sz="2000" b="1" i="1" dirty="0">
                <a:effectLst/>
                <a:latin typeface="Arial" panose="020B0604020202020204" pitchFamily="34" charset="0"/>
                <a:ea typeface="Calibri" panose="020F0502020204030204" pitchFamily="34" charset="0"/>
                <a:cs typeface="Arial" panose="020B0604020202020204" pitchFamily="34" charset="0"/>
              </a:rPr>
              <a:t>”, “</a:t>
            </a:r>
            <a:r>
              <a:rPr lang="en-US" sz="2000" b="1" i="1" dirty="0" err="1">
                <a:effectLst/>
                <a:latin typeface="Arial" panose="020B0604020202020204" pitchFamily="34" charset="0"/>
                <a:ea typeface="Calibri" panose="020F0502020204030204" pitchFamily="34" charset="0"/>
                <a:cs typeface="Arial" panose="020B0604020202020204" pitchFamily="34" charset="0"/>
              </a:rPr>
              <a:t>sophia</a:t>
            </a:r>
            <a:r>
              <a:rPr lang="en-US" sz="2000" b="1" i="1" dirty="0">
                <a:effectLst/>
                <a:latin typeface="Arial" panose="020B0604020202020204" pitchFamily="34" charset="0"/>
                <a:ea typeface="Calibri" panose="020F0502020204030204" pitchFamily="34" charset="0"/>
                <a:cs typeface="Arial" panose="020B0604020202020204" pitchFamily="34" charset="0"/>
              </a:rPr>
              <a:t>”</a:t>
            </a:r>
            <a:r>
              <a:rPr lang="en-US" sz="2000" b="1" dirty="0">
                <a:effectLst/>
                <a:latin typeface="Arial" panose="020B0604020202020204" pitchFamily="34" charset="0"/>
                <a:ea typeface="Calibri" panose="020F0502020204030204" pitchFamily="34" charset="0"/>
                <a:cs typeface="Arial" panose="020B0604020202020204" pitchFamily="34" charset="0"/>
              </a:rPr>
              <a:t> – Application of Information</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2000" b="1" dirty="0">
                <a:effectLst/>
                <a:latin typeface="Arial" panose="020B0604020202020204" pitchFamily="34" charset="0"/>
                <a:ea typeface="Calibri" panose="020F0502020204030204" pitchFamily="34" charset="0"/>
                <a:cs typeface="Arial" panose="020B0604020202020204" pitchFamily="34" charset="0"/>
              </a:rPr>
              <a:t> </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2000" b="1" dirty="0">
                <a:effectLst/>
                <a:latin typeface="Arial" panose="020B0604020202020204" pitchFamily="34" charset="0"/>
                <a:ea typeface="Calibri" panose="020F0502020204030204" pitchFamily="34" charset="0"/>
                <a:cs typeface="Arial" panose="020B0604020202020204" pitchFamily="34" charset="0"/>
              </a:rPr>
              <a:t> </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2000" b="1" i="1" dirty="0">
                <a:effectLst/>
                <a:latin typeface="Arial" panose="020B0604020202020204" pitchFamily="34" charset="0"/>
                <a:ea typeface="Calibri" panose="020F0502020204030204" pitchFamily="34" charset="0"/>
                <a:cs typeface="Arial" panose="020B0604020202020204" pitchFamily="34" charset="0"/>
              </a:rPr>
              <a:t>“</a:t>
            </a:r>
            <a:r>
              <a:rPr lang="en-US" sz="2000" b="1" i="1" u="sng" dirty="0">
                <a:effectLst/>
                <a:latin typeface="Arial" panose="020B0604020202020204" pitchFamily="34" charset="0"/>
                <a:ea typeface="Calibri" panose="020F0502020204030204" pitchFamily="34" charset="0"/>
                <a:cs typeface="Arial" panose="020B0604020202020204" pitchFamily="34" charset="0"/>
              </a:rPr>
              <a:t>Fear the Lord</a:t>
            </a:r>
            <a:r>
              <a:rPr lang="en-US" sz="2000" b="1" i="1" dirty="0">
                <a:effectLst/>
                <a:latin typeface="Arial" panose="020B0604020202020204" pitchFamily="34" charset="0"/>
                <a:ea typeface="Calibri" panose="020F0502020204030204" pitchFamily="34" charset="0"/>
                <a:cs typeface="Arial" panose="020B0604020202020204" pitchFamily="34" charset="0"/>
              </a:rPr>
              <a:t>”</a:t>
            </a:r>
            <a:r>
              <a:rPr lang="en-US" sz="2000" b="1" dirty="0">
                <a:effectLst/>
                <a:latin typeface="Arial" panose="020B0604020202020204" pitchFamily="34" charset="0"/>
                <a:ea typeface="Calibri" panose="020F0502020204030204" pitchFamily="34" charset="0"/>
                <a:cs typeface="Arial" panose="020B0604020202020204" pitchFamily="34" charset="0"/>
              </a:rPr>
              <a:t>  -  </a:t>
            </a:r>
            <a:r>
              <a:rPr lang="en-US" sz="2000" b="1" i="1" dirty="0">
                <a:effectLst/>
                <a:latin typeface="Arial" panose="020B0604020202020204" pitchFamily="34" charset="0"/>
                <a:ea typeface="Calibri" panose="020F0502020204030204" pitchFamily="34" charset="0"/>
                <a:cs typeface="Arial" panose="020B0604020202020204" pitchFamily="34" charset="0"/>
              </a:rPr>
              <a:t>Recognize Who He is</a:t>
            </a:r>
            <a:r>
              <a:rPr lang="en-US" sz="2000" b="1" dirty="0">
                <a:effectLst/>
                <a:latin typeface="Arial" panose="020B0604020202020204" pitchFamily="34" charset="0"/>
                <a:ea typeface="Calibri" panose="020F0502020204030204" pitchFamily="34" charset="0"/>
                <a:cs typeface="Arial" panose="020B0604020202020204" pitchFamily="34" charset="0"/>
              </a:rPr>
              <a:t>:</a:t>
            </a:r>
          </a:p>
          <a:p>
            <a:pPr marL="0" marR="0" indent="0">
              <a:spcBef>
                <a:spcPts val="0"/>
              </a:spcBef>
              <a:spcAft>
                <a:spcPts val="0"/>
              </a:spcAft>
              <a:buNone/>
            </a:pPr>
            <a:endParaRPr lang="en-US" sz="2000" b="1" dirty="0">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2000" b="1" dirty="0">
                <a:effectLst/>
                <a:latin typeface="Arial" panose="020B0604020202020204" pitchFamily="34" charset="0"/>
                <a:ea typeface="Calibri" panose="020F0502020204030204" pitchFamily="34" charset="0"/>
                <a:cs typeface="Arial" panose="020B0604020202020204" pitchFamily="34" charset="0"/>
              </a:rPr>
              <a:t>				 and </a:t>
            </a:r>
          </a:p>
          <a:p>
            <a:pPr marL="0" marR="0" indent="0">
              <a:spcBef>
                <a:spcPts val="0"/>
              </a:spcBef>
              <a:spcAft>
                <a:spcPts val="0"/>
              </a:spcAft>
              <a:buNone/>
            </a:pPr>
            <a:endParaRPr lang="en-US" sz="2000" b="1" dirty="0">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2000" b="1" dirty="0">
                <a:effectLst/>
                <a:latin typeface="Arial" panose="020B0604020202020204" pitchFamily="34" charset="0"/>
                <a:ea typeface="Calibri" panose="020F0502020204030204" pitchFamily="34" charset="0"/>
                <a:cs typeface="Arial" panose="020B0604020202020204" pitchFamily="34" charset="0"/>
              </a:rPr>
              <a:t>			       	</a:t>
            </a:r>
            <a:r>
              <a:rPr lang="en-US" sz="2000" b="1" i="1" dirty="0">
                <a:effectLst/>
                <a:latin typeface="Arial" panose="020B0604020202020204" pitchFamily="34" charset="0"/>
                <a:ea typeface="Calibri" panose="020F0502020204030204" pitchFamily="34" charset="0"/>
                <a:cs typeface="Arial" panose="020B0604020202020204" pitchFamily="34" charset="0"/>
              </a:rPr>
              <a:t>Respond Accordingly</a:t>
            </a:r>
            <a:r>
              <a:rPr lang="en-US" sz="2000" b="1" dirty="0">
                <a:effectLst/>
                <a:latin typeface="Arial" panose="020B0604020202020204" pitchFamily="34" charset="0"/>
                <a:ea typeface="Calibri" panose="020F0502020204030204" pitchFamily="34" charset="0"/>
                <a:cs typeface="Arial" panose="020B0604020202020204" pitchFamily="34" charset="0"/>
              </a:rPr>
              <a:t>:</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2533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D3FCC-F3DD-CA8F-8C3A-E80C388FC086}"/>
              </a:ext>
            </a:extLst>
          </p:cNvPr>
          <p:cNvSpPr>
            <a:spLocks noGrp="1"/>
          </p:cNvSpPr>
          <p:nvPr>
            <p:ph type="title"/>
          </p:nvPr>
        </p:nvSpPr>
        <p:spPr>
          <a:xfrm>
            <a:off x="903111" y="477970"/>
            <a:ext cx="8596668" cy="677333"/>
          </a:xfrm>
        </p:spPr>
        <p:txBody>
          <a:bodyPr>
            <a:normAutofit fontScale="90000"/>
          </a:bodyPr>
          <a:lstStyle/>
          <a:p>
            <a:r>
              <a:rPr lang="en-US" sz="2400" b="1" u="sng" dirty="0">
                <a:effectLst/>
                <a:latin typeface="Arial" panose="020B0604020202020204" pitchFamily="34" charset="0"/>
                <a:ea typeface="Calibri" panose="020F0502020204030204" pitchFamily="34" charset="0"/>
                <a:cs typeface="Arial" panose="020B0604020202020204" pitchFamily="34" charset="0"/>
              </a:rPr>
              <a:t>Different Types and Groups of Psalms</a:t>
            </a:r>
            <a:r>
              <a:rPr lang="en-US" sz="2400" dirty="0">
                <a:effectLst/>
                <a:latin typeface="Calibri" panose="020F0502020204030204" pitchFamily="34" charset="0"/>
                <a:ea typeface="Calibri" panose="020F0502020204030204" pitchFamily="34" charset="0"/>
                <a:cs typeface="Times New Roman" panose="02020603050405020304" pitchFamily="18" charset="0"/>
              </a:rPr>
              <a:t>:</a:t>
            </a:r>
            <a:br>
              <a:rPr lang="en-US" sz="2400" dirty="0">
                <a:effectLst/>
                <a:latin typeface="Calibri" panose="020F0502020204030204" pitchFamily="34" charset="0"/>
                <a:ea typeface="Calibri" panose="020F0502020204030204" pitchFamily="34" charset="0"/>
                <a:cs typeface="Times New Roman" panose="02020603050405020304" pitchFamily="18" charset="0"/>
              </a:rPr>
            </a:br>
            <a:endParaRPr lang="en-US" sz="24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C5729D87-D110-4FD2-685A-598047894C90}"/>
              </a:ext>
            </a:extLst>
          </p:cNvPr>
          <p:cNvSpPr>
            <a:spLocks noGrp="1"/>
          </p:cNvSpPr>
          <p:nvPr>
            <p:ph idx="1"/>
          </p:nvPr>
        </p:nvSpPr>
        <p:spPr>
          <a:xfrm>
            <a:off x="677334" y="1478845"/>
            <a:ext cx="8596668" cy="4562518"/>
          </a:xfrm>
        </p:spPr>
        <p:txBody>
          <a:bodyPr>
            <a:normAutofit/>
          </a:bodyPr>
          <a:lstStyle/>
          <a:p>
            <a:pPr marL="0" marR="0" indent="0">
              <a:spcBef>
                <a:spcPts val="0"/>
              </a:spcBef>
              <a:spcAft>
                <a:spcPts val="0"/>
              </a:spcAft>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R="0">
              <a:spcBef>
                <a:spcPts val="0"/>
              </a:spcBef>
              <a:spcAft>
                <a:spcPts val="0"/>
              </a:spcAft>
              <a:buFont typeface="Wingdings" pitchFamily="2" charset="2"/>
              <a:buChar char="v"/>
            </a:pPr>
            <a:r>
              <a:rPr lang="en-US" sz="2000" b="1" i="1" dirty="0">
                <a:effectLst/>
                <a:latin typeface="Arial" panose="020B0604020202020204" pitchFamily="34" charset="0"/>
                <a:ea typeface="Calibri" panose="020F0502020204030204" pitchFamily="34" charset="0"/>
                <a:cs typeface="Arial" panose="020B0604020202020204" pitchFamily="34" charset="0"/>
              </a:rPr>
              <a:t>*Teaching Psalms</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R="0">
              <a:spcBef>
                <a:spcPts val="0"/>
              </a:spcBef>
              <a:spcAft>
                <a:spcPts val="0"/>
              </a:spcAft>
              <a:buFont typeface="Wingdings" pitchFamily="2" charset="2"/>
              <a:buChar char="v"/>
            </a:pPr>
            <a:r>
              <a:rPr lang="en-US" sz="2000" b="1" i="1" dirty="0">
                <a:effectLst/>
                <a:latin typeface="Arial" panose="020B0604020202020204" pitchFamily="34" charset="0"/>
                <a:ea typeface="Calibri" panose="020F0502020204030204" pitchFamily="34" charset="0"/>
                <a:cs typeface="Arial" panose="020B0604020202020204" pitchFamily="34" charset="0"/>
              </a:rPr>
              <a:t>*History Psalms</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R="0">
              <a:spcBef>
                <a:spcPts val="0"/>
              </a:spcBef>
              <a:spcAft>
                <a:spcPts val="0"/>
              </a:spcAft>
              <a:buFont typeface="Wingdings" pitchFamily="2" charset="2"/>
              <a:buChar char="v"/>
            </a:pPr>
            <a:r>
              <a:rPr lang="en-US" sz="2000" b="1" i="1" dirty="0">
                <a:effectLst/>
                <a:latin typeface="Arial" panose="020B0604020202020204" pitchFamily="34" charset="0"/>
                <a:ea typeface="Calibri" panose="020F0502020204030204" pitchFamily="34" charset="0"/>
                <a:cs typeface="Arial" panose="020B0604020202020204" pitchFamily="34" charset="0"/>
              </a:rPr>
              <a:t>*Hallelujah (Praise) Psalms</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R="0">
              <a:spcBef>
                <a:spcPts val="0"/>
              </a:spcBef>
              <a:spcAft>
                <a:spcPts val="0"/>
              </a:spcAft>
              <a:buFont typeface="Wingdings" pitchFamily="2" charset="2"/>
              <a:buChar char="v"/>
            </a:pPr>
            <a:r>
              <a:rPr lang="en-US" sz="2000" b="1" i="1" dirty="0">
                <a:effectLst/>
                <a:latin typeface="Arial" panose="020B0604020202020204" pitchFamily="34" charset="0"/>
                <a:ea typeface="Calibri" panose="020F0502020204030204" pitchFamily="34" charset="0"/>
                <a:cs typeface="Arial" panose="020B0604020202020204" pitchFamily="34" charset="0"/>
              </a:rPr>
              <a:t>*Penitential (Confession) Psalms</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a:spcBef>
                <a:spcPts val="0"/>
              </a:spcBef>
              <a:buFont typeface="Wingdings" pitchFamily="2" charset="2"/>
              <a:buChar char="v"/>
            </a:pPr>
            <a:r>
              <a:rPr lang="en-US" sz="2000" b="1" i="1" dirty="0">
                <a:effectLst/>
                <a:latin typeface="Arial" panose="020B0604020202020204" pitchFamily="34" charset="0"/>
                <a:ea typeface="Calibri" panose="020F0502020204030204" pitchFamily="34" charset="0"/>
                <a:cs typeface="Arial" panose="020B0604020202020204" pitchFamily="34" charset="0"/>
              </a:rPr>
              <a:t>*Supplication Psalms</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R="0">
              <a:spcBef>
                <a:spcPts val="0"/>
              </a:spcBef>
              <a:spcAft>
                <a:spcPts val="0"/>
              </a:spcAft>
              <a:buFont typeface="Wingdings" pitchFamily="2" charset="2"/>
              <a:buChar char="v"/>
            </a:pPr>
            <a:r>
              <a:rPr lang="en-US" sz="2000" b="1" i="1" dirty="0">
                <a:effectLst/>
                <a:latin typeface="Arial" panose="020B0604020202020204" pitchFamily="34" charset="0"/>
                <a:ea typeface="Calibri" panose="020F0502020204030204" pitchFamily="34" charset="0"/>
                <a:cs typeface="Arial" panose="020B0604020202020204" pitchFamily="34" charset="0"/>
              </a:rPr>
              <a:t>*Thanksgiving Psalms</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R="0">
              <a:spcBef>
                <a:spcPts val="0"/>
              </a:spcBef>
              <a:spcAft>
                <a:spcPts val="0"/>
              </a:spcAft>
              <a:buFont typeface="Wingdings" pitchFamily="2" charset="2"/>
              <a:buChar char="v"/>
            </a:pPr>
            <a:r>
              <a:rPr lang="en-US" sz="2000" b="1" i="1" dirty="0">
                <a:effectLst/>
                <a:latin typeface="Arial" panose="020B0604020202020204" pitchFamily="34" charset="0"/>
                <a:ea typeface="Calibri" panose="020F0502020204030204" pitchFamily="34" charset="0"/>
                <a:cs typeface="Arial" panose="020B0604020202020204" pitchFamily="34" charset="0"/>
              </a:rPr>
              <a:t>*Messianic Psalms</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R="0">
              <a:spcBef>
                <a:spcPts val="0"/>
              </a:spcBef>
              <a:spcAft>
                <a:spcPts val="0"/>
              </a:spcAft>
              <a:buFont typeface="Wingdings" pitchFamily="2" charset="2"/>
              <a:buChar char="v"/>
            </a:pPr>
            <a:r>
              <a:rPr lang="en-US" sz="2000" b="1" i="1" dirty="0">
                <a:effectLst/>
                <a:latin typeface="Arial" panose="020B0604020202020204" pitchFamily="34" charset="0"/>
                <a:ea typeface="Calibri" panose="020F0502020204030204" pitchFamily="34" charset="0"/>
                <a:cs typeface="Arial" panose="020B0604020202020204" pitchFamily="34" charset="0"/>
              </a:rPr>
              <a:t>*Nature Psalms</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marR="0">
              <a:spcBef>
                <a:spcPts val="0"/>
              </a:spcBef>
              <a:spcAft>
                <a:spcPts val="0"/>
              </a:spcAft>
              <a:buFont typeface="Wingdings" pitchFamily="2" charset="2"/>
              <a:buChar char="v"/>
            </a:pPr>
            <a:r>
              <a:rPr lang="en-US" sz="2000" b="1" i="1" dirty="0">
                <a:effectLst/>
                <a:latin typeface="Arial" panose="020B0604020202020204" pitchFamily="34" charset="0"/>
                <a:ea typeface="Calibri" panose="020F0502020204030204" pitchFamily="34" charset="0"/>
                <a:cs typeface="Arial" panose="020B0604020202020204" pitchFamily="34" charset="0"/>
              </a:rPr>
              <a:t>*Pilgrim Psalms (Songs of Ascent)</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pPr>
              <a:spcBef>
                <a:spcPts val="0"/>
              </a:spcBef>
              <a:buFont typeface="Wingdings" pitchFamily="2" charset="2"/>
              <a:buChar char="v"/>
            </a:pPr>
            <a:r>
              <a:rPr lang="en-US" sz="2000" b="1" i="1" dirty="0">
                <a:effectLst/>
                <a:latin typeface="Arial" panose="020B0604020202020204" pitchFamily="34" charset="0"/>
                <a:ea typeface="Calibri" panose="020F0502020204030204" pitchFamily="34" charset="0"/>
                <a:cs typeface="Arial" panose="020B0604020202020204" pitchFamily="34" charset="0"/>
              </a:rPr>
              <a:t>*Imprecatory (Justice) Psalms</a:t>
            </a:r>
            <a:endParaRPr lang="en-US" sz="2000" dirty="0">
              <a:effectLst/>
              <a:latin typeface="Arial" panose="020B0604020202020204" pitchFamily="34" charset="0"/>
              <a:ea typeface="Calibri" panose="020F050202020403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55080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AECCB-D3BE-B3D2-8785-F26D733FEBC1}"/>
              </a:ext>
            </a:extLst>
          </p:cNvPr>
          <p:cNvSpPr>
            <a:spLocks noGrp="1"/>
          </p:cNvSpPr>
          <p:nvPr>
            <p:ph type="title"/>
          </p:nvPr>
        </p:nvSpPr>
        <p:spPr>
          <a:xfrm>
            <a:off x="677334" y="214490"/>
            <a:ext cx="8596668" cy="812800"/>
          </a:xfrm>
        </p:spPr>
        <p:txBody>
          <a:bodyPr>
            <a:normAutofit/>
          </a:bodyPr>
          <a:lstStyle/>
          <a:p>
            <a:r>
              <a:rPr lang="en-US" sz="4000" dirty="0"/>
              <a:t>Method in studying Psalms:</a:t>
            </a:r>
            <a:endParaRPr lang="en-US" sz="24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DC5E84B-9748-332E-FAF7-E3D188CA117D}"/>
              </a:ext>
            </a:extLst>
          </p:cNvPr>
          <p:cNvSpPr>
            <a:spLocks noGrp="1"/>
          </p:cNvSpPr>
          <p:nvPr>
            <p:ph idx="1"/>
          </p:nvPr>
        </p:nvSpPr>
        <p:spPr>
          <a:xfrm>
            <a:off x="677334" y="1241777"/>
            <a:ext cx="8596668" cy="4799585"/>
          </a:xfrm>
        </p:spPr>
        <p:txBody>
          <a:bodyPr>
            <a:normAutofit fontScale="77500" lnSpcReduction="20000"/>
          </a:bodyPr>
          <a:lstStyle/>
          <a:p>
            <a:pPr marL="0" indent="0" eaLnBrk="1" hangingPunct="1">
              <a:buFont typeface="Arial" panose="020B0604020202020204" pitchFamily="34" charset="0"/>
              <a:buNone/>
            </a:pPr>
            <a:r>
              <a:rPr lang="en-US" altLang="en-US" sz="2400" dirty="0"/>
              <a:t>*</a:t>
            </a:r>
            <a:r>
              <a:rPr lang="en-US" altLang="en-US" sz="2600" b="1" i="1" u="sng" dirty="0">
                <a:latin typeface="Arial" panose="020B0604020202020204" pitchFamily="34" charset="0"/>
                <a:cs typeface="Arial" panose="020B0604020202020204" pitchFamily="34" charset="0"/>
              </a:rPr>
              <a:t>G</a:t>
            </a:r>
            <a:r>
              <a:rPr lang="en-US" altLang="en-US" sz="2600" u="sng" dirty="0">
                <a:latin typeface="Arial" panose="020B0604020202020204" pitchFamily="34" charset="0"/>
                <a:cs typeface="Arial" panose="020B0604020202020204" pitchFamily="34" charset="0"/>
              </a:rPr>
              <a:t>ather information </a:t>
            </a:r>
            <a:r>
              <a:rPr lang="en-US" altLang="en-US" sz="2600" dirty="0">
                <a:latin typeface="Arial" panose="020B0604020202020204" pitchFamily="34" charset="0"/>
                <a:cs typeface="Arial" panose="020B0604020202020204" pitchFamily="34" charset="0"/>
              </a:rPr>
              <a:t>  (</a:t>
            </a:r>
            <a:r>
              <a:rPr lang="en-US" altLang="en-US" sz="2600" b="1" dirty="0">
                <a:latin typeface="Arial" panose="020B0604020202020204" pitchFamily="34" charset="0"/>
                <a:cs typeface="Arial" panose="020B0604020202020204" pitchFamily="34" charset="0"/>
              </a:rPr>
              <a:t>Observation</a:t>
            </a:r>
            <a:r>
              <a:rPr lang="en-US" altLang="en-US" sz="2600" dirty="0">
                <a:latin typeface="Arial" panose="020B0604020202020204" pitchFamily="34" charset="0"/>
                <a:cs typeface="Arial" panose="020B0604020202020204" pitchFamily="34" charset="0"/>
              </a:rPr>
              <a:t>)</a:t>
            </a:r>
          </a:p>
          <a:p>
            <a:pPr marL="0" indent="0" eaLnBrk="1" hangingPunct="1">
              <a:buFont typeface="Arial" panose="020B0604020202020204" pitchFamily="34" charset="0"/>
              <a:buNone/>
            </a:pPr>
            <a:r>
              <a:rPr lang="en-US" altLang="en-US" sz="2600" dirty="0">
                <a:latin typeface="Arial" panose="020B0604020202020204" pitchFamily="34" charset="0"/>
                <a:cs typeface="Arial" panose="020B0604020202020204" pitchFamily="34" charset="0"/>
              </a:rPr>
              <a:t>	(Who, when, where, what, why, how)</a:t>
            </a:r>
          </a:p>
          <a:p>
            <a:pPr marL="0" indent="0" eaLnBrk="1" hangingPunct="1">
              <a:buFont typeface="Arial" panose="020B0604020202020204" pitchFamily="34" charset="0"/>
              <a:buNone/>
            </a:pPr>
            <a:endParaRPr lang="en-US" altLang="en-US" sz="2600" dirty="0">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pPr>
            <a:r>
              <a:rPr lang="en-US" altLang="en-US" sz="2600" dirty="0">
                <a:latin typeface="Arial" panose="020B0604020202020204" pitchFamily="34" charset="0"/>
                <a:cs typeface="Arial" panose="020B0604020202020204" pitchFamily="34" charset="0"/>
              </a:rPr>
              <a:t>*</a:t>
            </a:r>
            <a:r>
              <a:rPr lang="en-US" altLang="en-US" sz="2600" b="1" i="1" u="sng" dirty="0">
                <a:latin typeface="Arial" panose="020B0604020202020204" pitchFamily="34" charset="0"/>
                <a:cs typeface="Arial" panose="020B0604020202020204" pitchFamily="34" charset="0"/>
              </a:rPr>
              <a:t>U</a:t>
            </a:r>
            <a:r>
              <a:rPr lang="en-US" altLang="en-US" sz="2600" u="sng" dirty="0">
                <a:latin typeface="Arial" panose="020B0604020202020204" pitchFamily="34" charset="0"/>
                <a:cs typeface="Arial" panose="020B0604020202020204" pitchFamily="34" charset="0"/>
              </a:rPr>
              <a:t>nderstand the message</a:t>
            </a:r>
            <a:r>
              <a:rPr lang="en-US" altLang="en-US" sz="2600" dirty="0">
                <a:latin typeface="Arial" panose="020B0604020202020204" pitchFamily="34" charset="0"/>
                <a:cs typeface="Arial" panose="020B0604020202020204" pitchFamily="34" charset="0"/>
              </a:rPr>
              <a:t>  (</a:t>
            </a:r>
            <a:r>
              <a:rPr lang="en-US" altLang="en-US" sz="2600" b="1" dirty="0">
                <a:latin typeface="Arial" panose="020B0604020202020204" pitchFamily="34" charset="0"/>
                <a:cs typeface="Arial" panose="020B0604020202020204" pitchFamily="34" charset="0"/>
              </a:rPr>
              <a:t>Interpretation</a:t>
            </a:r>
            <a:r>
              <a:rPr lang="en-US" altLang="en-US" sz="2600" dirty="0">
                <a:latin typeface="Arial" panose="020B0604020202020204" pitchFamily="34" charset="0"/>
                <a:cs typeface="Arial" panose="020B0604020202020204" pitchFamily="34" charset="0"/>
              </a:rPr>
              <a:t>)</a:t>
            </a:r>
          </a:p>
          <a:p>
            <a:pPr marL="0" indent="0" eaLnBrk="1" hangingPunct="1">
              <a:buFont typeface="Arial" panose="020B0604020202020204" pitchFamily="34" charset="0"/>
              <a:buNone/>
            </a:pPr>
            <a:r>
              <a:rPr lang="en-US" altLang="en-US" sz="2600" dirty="0">
                <a:latin typeface="Arial" panose="020B0604020202020204" pitchFamily="34" charset="0"/>
                <a:cs typeface="Arial" panose="020B0604020202020204" pitchFamily="34" charset="0"/>
              </a:rPr>
              <a:t>	Words -&gt; sentence -&gt; paragraph -&gt;</a:t>
            </a:r>
          </a:p>
          <a:p>
            <a:pPr marL="0" indent="0" eaLnBrk="1" hangingPunct="1">
              <a:buFont typeface="Arial" panose="020B0604020202020204" pitchFamily="34" charset="0"/>
              <a:buNone/>
            </a:pPr>
            <a:r>
              <a:rPr lang="en-US" altLang="en-US" sz="2600" dirty="0">
                <a:latin typeface="Arial" panose="020B0604020202020204" pitchFamily="34" charset="0"/>
                <a:cs typeface="Arial" panose="020B0604020202020204" pitchFamily="34" charset="0"/>
              </a:rPr>
              <a:t>	chapter -&gt; book -&gt; Bible</a:t>
            </a:r>
          </a:p>
          <a:p>
            <a:pPr marL="0" indent="0" eaLnBrk="1" hangingPunct="1">
              <a:buFont typeface="Arial" panose="020B0604020202020204" pitchFamily="34" charset="0"/>
              <a:buNone/>
            </a:pPr>
            <a:endParaRPr lang="en-US" altLang="en-US" sz="2600" dirty="0">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pPr>
            <a:r>
              <a:rPr lang="en-US" altLang="en-US" sz="2600" b="1" i="1" u="sng" dirty="0">
                <a:latin typeface="Arial" panose="020B0604020202020204" pitchFamily="34" charset="0"/>
                <a:cs typeface="Arial" panose="020B0604020202020204" pitchFamily="34" charset="0"/>
              </a:rPr>
              <a:t>M</a:t>
            </a:r>
            <a:r>
              <a:rPr lang="en-US" altLang="en-US" sz="2600" u="sng" dirty="0">
                <a:latin typeface="Arial" panose="020B0604020202020204" pitchFamily="34" charset="0"/>
                <a:cs typeface="Arial" panose="020B0604020202020204" pitchFamily="34" charset="0"/>
              </a:rPr>
              <a:t>ake Application </a:t>
            </a:r>
            <a:r>
              <a:rPr lang="en-US" altLang="en-US" sz="2600" dirty="0">
                <a:latin typeface="Arial" panose="020B0604020202020204" pitchFamily="34" charset="0"/>
                <a:cs typeface="Arial" panose="020B0604020202020204" pitchFamily="34" charset="0"/>
              </a:rPr>
              <a:t>(</a:t>
            </a:r>
            <a:r>
              <a:rPr lang="en-US" altLang="en-US" sz="2600" b="1" dirty="0">
                <a:latin typeface="Arial" panose="020B0604020202020204" pitchFamily="34" charset="0"/>
                <a:cs typeface="Arial" panose="020B0604020202020204" pitchFamily="34" charset="0"/>
              </a:rPr>
              <a:t>Application</a:t>
            </a:r>
            <a:r>
              <a:rPr lang="en-US" altLang="en-US" sz="2600" dirty="0">
                <a:latin typeface="Arial" panose="020B0604020202020204" pitchFamily="34" charset="0"/>
                <a:cs typeface="Arial" panose="020B0604020202020204" pitchFamily="34" charset="0"/>
              </a:rPr>
              <a:t>)</a:t>
            </a:r>
          </a:p>
          <a:p>
            <a:pPr marL="0" indent="0" eaLnBrk="1" hangingPunct="1">
              <a:buFont typeface="Arial" panose="020B0604020202020204" pitchFamily="34" charset="0"/>
              <a:buNone/>
            </a:pPr>
            <a:r>
              <a:rPr lang="en-US" altLang="en-US" sz="2600" dirty="0">
                <a:latin typeface="Arial" panose="020B0604020202020204" pitchFamily="34" charset="0"/>
                <a:cs typeface="Arial" panose="020B0604020202020204" pitchFamily="34" charset="0"/>
              </a:rPr>
              <a:t>	</a:t>
            </a:r>
            <a:r>
              <a:rPr lang="en-US" altLang="en-US" sz="2600" b="1" dirty="0">
                <a:latin typeface="Arial" panose="020B0604020202020204" pitchFamily="34" charset="0"/>
                <a:cs typeface="Arial" panose="020B0604020202020204" pitchFamily="34" charset="0"/>
              </a:rPr>
              <a:t>S</a:t>
            </a:r>
            <a:r>
              <a:rPr lang="en-US" altLang="en-US" sz="2600" dirty="0">
                <a:latin typeface="Arial" panose="020B0604020202020204" pitchFamily="34" charset="0"/>
                <a:cs typeface="Arial" panose="020B0604020202020204" pitchFamily="34" charset="0"/>
              </a:rPr>
              <a:t> –does the passage speak of any </a:t>
            </a:r>
            <a:r>
              <a:rPr lang="en-US" altLang="en-US" sz="2600" i="1" u="sng" dirty="0">
                <a:latin typeface="Arial" panose="020B0604020202020204" pitchFamily="34" charset="0"/>
                <a:cs typeface="Arial" panose="020B0604020202020204" pitchFamily="34" charset="0"/>
              </a:rPr>
              <a:t>sin</a:t>
            </a:r>
            <a:r>
              <a:rPr lang="en-US" altLang="en-US" sz="2600" dirty="0">
                <a:latin typeface="Arial" panose="020B0604020202020204" pitchFamily="34" charset="0"/>
                <a:cs typeface="Arial" panose="020B0604020202020204" pitchFamily="34" charset="0"/>
              </a:rPr>
              <a:t> to confess?</a:t>
            </a:r>
          </a:p>
          <a:p>
            <a:pPr marL="0" indent="0" eaLnBrk="1" hangingPunct="1">
              <a:buFont typeface="Arial" panose="020B0604020202020204" pitchFamily="34" charset="0"/>
              <a:buNone/>
            </a:pPr>
            <a:r>
              <a:rPr lang="en-US" altLang="en-US" sz="2600" dirty="0">
                <a:latin typeface="Arial" panose="020B0604020202020204" pitchFamily="34" charset="0"/>
                <a:cs typeface="Arial" panose="020B0604020202020204" pitchFamily="34" charset="0"/>
              </a:rPr>
              <a:t>	</a:t>
            </a:r>
            <a:r>
              <a:rPr lang="en-US" altLang="en-US" sz="2600" b="1" dirty="0">
                <a:latin typeface="Arial" panose="020B0604020202020204" pitchFamily="34" charset="0"/>
                <a:cs typeface="Arial" panose="020B0604020202020204" pitchFamily="34" charset="0"/>
              </a:rPr>
              <a:t>P</a:t>
            </a:r>
            <a:r>
              <a:rPr lang="en-US" altLang="en-US" sz="2600" dirty="0">
                <a:latin typeface="Arial" panose="020B0604020202020204" pitchFamily="34" charset="0"/>
                <a:cs typeface="Arial" panose="020B0604020202020204" pitchFamily="34" charset="0"/>
              </a:rPr>
              <a:t> –is there any </a:t>
            </a:r>
            <a:r>
              <a:rPr lang="en-US" altLang="en-US" sz="2600" i="1" u="sng" dirty="0">
                <a:latin typeface="Arial" panose="020B0604020202020204" pitchFamily="34" charset="0"/>
                <a:cs typeface="Arial" panose="020B0604020202020204" pitchFamily="34" charset="0"/>
              </a:rPr>
              <a:t>promise</a:t>
            </a:r>
            <a:r>
              <a:rPr lang="en-US" altLang="en-US" sz="2600" dirty="0">
                <a:latin typeface="Arial" panose="020B0604020202020204" pitchFamily="34" charset="0"/>
                <a:cs typeface="Arial" panose="020B0604020202020204" pitchFamily="34" charset="0"/>
              </a:rPr>
              <a:t> to be understood?</a:t>
            </a:r>
          </a:p>
          <a:p>
            <a:pPr marL="0" indent="0" eaLnBrk="1" hangingPunct="1">
              <a:buFont typeface="Arial" panose="020B0604020202020204" pitchFamily="34" charset="0"/>
              <a:buNone/>
            </a:pPr>
            <a:r>
              <a:rPr lang="en-US" altLang="en-US" sz="2600" dirty="0">
                <a:latin typeface="Arial" panose="020B0604020202020204" pitchFamily="34" charset="0"/>
                <a:cs typeface="Arial" panose="020B0604020202020204" pitchFamily="34" charset="0"/>
              </a:rPr>
              <a:t>	</a:t>
            </a:r>
            <a:r>
              <a:rPr lang="en-US" altLang="en-US" sz="2600" b="1" dirty="0">
                <a:latin typeface="Arial" panose="020B0604020202020204" pitchFamily="34" charset="0"/>
                <a:cs typeface="Arial" panose="020B0604020202020204" pitchFamily="34" charset="0"/>
              </a:rPr>
              <a:t>E</a:t>
            </a:r>
            <a:r>
              <a:rPr lang="en-US" altLang="en-US" sz="2600" dirty="0">
                <a:latin typeface="Arial" panose="020B0604020202020204" pitchFamily="34" charset="0"/>
                <a:cs typeface="Arial" panose="020B0604020202020204" pitchFamily="34" charset="0"/>
              </a:rPr>
              <a:t> –is there an </a:t>
            </a:r>
            <a:r>
              <a:rPr lang="en-US" altLang="en-US" sz="2600" i="1" u="sng" dirty="0">
                <a:latin typeface="Arial" panose="020B0604020202020204" pitchFamily="34" charset="0"/>
                <a:cs typeface="Arial" panose="020B0604020202020204" pitchFamily="34" charset="0"/>
              </a:rPr>
              <a:t>example</a:t>
            </a:r>
            <a:r>
              <a:rPr lang="en-US" altLang="en-US" sz="2600" dirty="0">
                <a:latin typeface="Arial" panose="020B0604020202020204" pitchFamily="34" charset="0"/>
                <a:cs typeface="Arial" panose="020B0604020202020204" pitchFamily="34" charset="0"/>
              </a:rPr>
              <a:t> to be followed?</a:t>
            </a:r>
          </a:p>
          <a:p>
            <a:pPr marL="0" indent="0" eaLnBrk="1" hangingPunct="1">
              <a:buFont typeface="Arial" panose="020B0604020202020204" pitchFamily="34" charset="0"/>
              <a:buNone/>
            </a:pPr>
            <a:r>
              <a:rPr lang="en-US" altLang="en-US" sz="2600" dirty="0">
                <a:latin typeface="Arial" panose="020B0604020202020204" pitchFamily="34" charset="0"/>
                <a:cs typeface="Arial" panose="020B0604020202020204" pitchFamily="34" charset="0"/>
              </a:rPr>
              <a:t>	</a:t>
            </a:r>
            <a:r>
              <a:rPr lang="en-US" altLang="en-US" sz="2600" b="1" dirty="0">
                <a:latin typeface="Arial" panose="020B0604020202020204" pitchFamily="34" charset="0"/>
                <a:cs typeface="Arial" panose="020B0604020202020204" pitchFamily="34" charset="0"/>
              </a:rPr>
              <a:t>C</a:t>
            </a:r>
            <a:r>
              <a:rPr lang="en-US" altLang="en-US" sz="2600" dirty="0">
                <a:latin typeface="Arial" panose="020B0604020202020204" pitchFamily="34" charset="0"/>
                <a:cs typeface="Arial" panose="020B0604020202020204" pitchFamily="34" charset="0"/>
              </a:rPr>
              <a:t> – is there a </a:t>
            </a:r>
            <a:r>
              <a:rPr lang="en-US" altLang="en-US" sz="2600" i="1" u="sng" dirty="0">
                <a:latin typeface="Arial" panose="020B0604020202020204" pitchFamily="34" charset="0"/>
                <a:cs typeface="Arial" panose="020B0604020202020204" pitchFamily="34" charset="0"/>
              </a:rPr>
              <a:t>command</a:t>
            </a:r>
            <a:r>
              <a:rPr lang="en-US" altLang="en-US" sz="2600" dirty="0">
                <a:latin typeface="Arial" panose="020B0604020202020204" pitchFamily="34" charset="0"/>
                <a:cs typeface="Arial" panose="020B0604020202020204" pitchFamily="34" charset="0"/>
              </a:rPr>
              <a:t> to be obeyed?</a:t>
            </a:r>
          </a:p>
          <a:p>
            <a:pPr marL="0" indent="0" eaLnBrk="1" hangingPunct="1">
              <a:buFont typeface="Arial" panose="020B0604020202020204" pitchFamily="34" charset="0"/>
              <a:buNone/>
            </a:pPr>
            <a:r>
              <a:rPr lang="en-US" altLang="en-US" sz="2600" dirty="0">
                <a:latin typeface="Arial" panose="020B0604020202020204" pitchFamily="34" charset="0"/>
                <a:cs typeface="Arial" panose="020B0604020202020204" pitchFamily="34" charset="0"/>
              </a:rPr>
              <a:t>	</a:t>
            </a:r>
            <a:r>
              <a:rPr lang="en-US" altLang="en-US" sz="2600" b="1" dirty="0">
                <a:latin typeface="Arial" panose="020B0604020202020204" pitchFamily="34" charset="0"/>
                <a:cs typeface="Arial" panose="020B0604020202020204" pitchFamily="34" charset="0"/>
              </a:rPr>
              <a:t>S</a:t>
            </a:r>
            <a:r>
              <a:rPr lang="en-US" altLang="en-US" sz="2600" dirty="0">
                <a:latin typeface="Arial" panose="020B0604020202020204" pitchFamily="34" charset="0"/>
                <a:cs typeface="Arial" panose="020B0604020202020204" pitchFamily="34" charset="0"/>
              </a:rPr>
              <a:t> –is there a </a:t>
            </a:r>
            <a:r>
              <a:rPr lang="en-US" altLang="en-US" sz="2600" i="1" u="sng" dirty="0">
                <a:latin typeface="Arial" panose="020B0604020202020204" pitchFamily="34" charset="0"/>
                <a:cs typeface="Arial" panose="020B0604020202020204" pitchFamily="34" charset="0"/>
              </a:rPr>
              <a:t>stumbling block </a:t>
            </a:r>
            <a:r>
              <a:rPr lang="en-US" altLang="en-US" sz="2600" dirty="0">
                <a:latin typeface="Arial" panose="020B0604020202020204" pitchFamily="34" charset="0"/>
                <a:cs typeface="Arial" panose="020B0604020202020204" pitchFamily="34" charset="0"/>
              </a:rPr>
              <a:t>to avoid?</a:t>
            </a:r>
          </a:p>
          <a:p>
            <a:pPr marL="0" indent="0" eaLnBrk="1" hangingPunct="1">
              <a:buFont typeface="Arial" panose="020B0604020202020204" pitchFamily="34" charset="0"/>
              <a:buNone/>
            </a:pPr>
            <a:endParaRPr lang="en-US" alt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08132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C649E-612A-5624-E1FA-5B7352557CC4}"/>
              </a:ext>
            </a:extLst>
          </p:cNvPr>
          <p:cNvSpPr>
            <a:spLocks noGrp="1"/>
          </p:cNvSpPr>
          <p:nvPr>
            <p:ph type="ctrTitle"/>
          </p:nvPr>
        </p:nvSpPr>
        <p:spPr>
          <a:xfrm>
            <a:off x="1507067" y="124179"/>
            <a:ext cx="7766936" cy="1117599"/>
          </a:xfrm>
        </p:spPr>
        <p:txBody>
          <a:bodyPr/>
          <a:lstStyle/>
          <a:p>
            <a:pPr algn="l"/>
            <a:r>
              <a:rPr lang="en-US" sz="2400" b="1" i="1" u="sng" dirty="0">
                <a:latin typeface="Arial" panose="020B0604020202020204" pitchFamily="34" charset="0"/>
                <a:cs typeface="Arial" panose="020B0604020202020204" pitchFamily="34" charset="0"/>
              </a:rPr>
              <a:t>Teaching Psalms </a:t>
            </a:r>
            <a:r>
              <a:rPr lang="en-US" sz="2400" b="1" i="1" dirty="0">
                <a:latin typeface="Arial" panose="020B0604020202020204" pitchFamily="34" charset="0"/>
                <a:cs typeface="Arial" panose="020B0604020202020204" pitchFamily="34" charset="0"/>
              </a:rPr>
              <a:t>– Psalms of Instruction (1,5, 7, 15, 50, 73, 94, 101, 119, 139)</a:t>
            </a:r>
            <a:br>
              <a:rPr lang="en-US" sz="2400" b="1" i="1"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C9F4F1CB-0378-417F-C337-81E929F8FC08}"/>
              </a:ext>
            </a:extLst>
          </p:cNvPr>
          <p:cNvSpPr>
            <a:spLocks noGrp="1"/>
          </p:cNvSpPr>
          <p:nvPr>
            <p:ph type="subTitle" idx="1"/>
          </p:nvPr>
        </p:nvSpPr>
        <p:spPr>
          <a:xfrm>
            <a:off x="1507067" y="1241778"/>
            <a:ext cx="7766936" cy="4820355"/>
          </a:xfrm>
        </p:spPr>
        <p:txBody>
          <a:bodyPr>
            <a:normAutofit fontScale="92500" lnSpcReduction="20000"/>
          </a:bodyPr>
          <a:lstStyle/>
          <a:p>
            <a:pPr algn="l"/>
            <a:endParaRPr lang="en-US" sz="2000" b="1" i="1" u="sng" dirty="0">
              <a:latin typeface="Arial" panose="020B0604020202020204" pitchFamily="34" charset="0"/>
              <a:cs typeface="Arial" panose="020B0604020202020204" pitchFamily="34" charset="0"/>
            </a:endParaRPr>
          </a:p>
          <a:p>
            <a:pPr algn="l"/>
            <a:r>
              <a:rPr lang="en-US" sz="2000" b="1" dirty="0">
                <a:latin typeface="Arial" panose="020B0604020202020204" pitchFamily="34" charset="0"/>
                <a:cs typeface="Arial" panose="020B0604020202020204" pitchFamily="34" charset="0"/>
              </a:rPr>
              <a:t>Psalm 1 : </a:t>
            </a:r>
            <a:r>
              <a:rPr lang="en-US" sz="2000" b="1" u="sng" dirty="0">
                <a:latin typeface="Arial" panose="020B0604020202020204" pitchFamily="34" charset="0"/>
                <a:cs typeface="Arial" panose="020B0604020202020204" pitchFamily="34" charset="0"/>
              </a:rPr>
              <a:t>Contrast</a:t>
            </a:r>
            <a:r>
              <a:rPr lang="en-US" sz="2000" b="1" dirty="0">
                <a:latin typeface="Arial" panose="020B0604020202020204" pitchFamily="34" charset="0"/>
                <a:cs typeface="Arial" panose="020B0604020202020204" pitchFamily="34" charset="0"/>
              </a:rPr>
              <a:t> of Ways (Blessing and Cursing)</a:t>
            </a:r>
          </a:p>
          <a:p>
            <a:pPr algn="l"/>
            <a:r>
              <a:rPr lang="en-US" sz="2000" b="1" dirty="0">
                <a:latin typeface="Arial" panose="020B0604020202020204" pitchFamily="34" charset="0"/>
                <a:cs typeface="Arial" panose="020B0604020202020204" pitchFamily="34" charset="0"/>
              </a:rPr>
              <a:t>	Blessing involves </a:t>
            </a:r>
            <a:r>
              <a:rPr lang="en-US" sz="2000" b="1" i="1" u="sng" dirty="0">
                <a:latin typeface="Arial" panose="020B0604020202020204" pitchFamily="34" charset="0"/>
                <a:cs typeface="Arial" panose="020B0604020202020204" pitchFamily="34" charset="0"/>
              </a:rPr>
              <a:t>Discernment</a:t>
            </a:r>
            <a:r>
              <a:rPr lang="en-US" sz="2000" b="1" dirty="0">
                <a:latin typeface="Arial" panose="020B0604020202020204" pitchFamily="34" charset="0"/>
                <a:cs typeface="Arial" panose="020B0604020202020204" pitchFamily="34" charset="0"/>
              </a:rPr>
              <a:t> (v. 1)</a:t>
            </a:r>
          </a:p>
          <a:p>
            <a:pPr algn="l"/>
            <a:r>
              <a:rPr lang="en-US" sz="2000" b="1" dirty="0">
                <a:latin typeface="Arial" panose="020B0604020202020204" pitchFamily="34" charset="0"/>
                <a:cs typeface="Arial" panose="020B0604020202020204" pitchFamily="34" charset="0"/>
              </a:rPr>
              <a:t>		“</a:t>
            </a:r>
            <a:r>
              <a:rPr lang="en-US" sz="2000" b="1" i="1" dirty="0">
                <a:latin typeface="Arial" panose="020B0604020202020204" pitchFamily="34" charset="0"/>
                <a:cs typeface="Arial" panose="020B0604020202020204" pitchFamily="34" charset="0"/>
              </a:rPr>
              <a:t>Walking</a:t>
            </a:r>
            <a:r>
              <a:rPr lang="en-US" sz="2000" b="1" dirty="0">
                <a:latin typeface="Arial" panose="020B0604020202020204" pitchFamily="34" charset="0"/>
                <a:cs typeface="Arial" panose="020B0604020202020204" pitchFamily="34" charset="0"/>
              </a:rPr>
              <a:t>” (</a:t>
            </a:r>
            <a:r>
              <a:rPr lang="en-US" sz="2000" b="1" i="1" u="sng" dirty="0">
                <a:latin typeface="Arial" panose="020B0604020202020204" pitchFamily="34" charset="0"/>
                <a:cs typeface="Arial" panose="020B0604020202020204" pitchFamily="34" charset="0"/>
              </a:rPr>
              <a:t>Considering</a:t>
            </a:r>
            <a:r>
              <a:rPr lang="en-US" sz="2000" b="1" i="1" dirty="0">
                <a:latin typeface="Arial" panose="020B0604020202020204" pitchFamily="34" charset="0"/>
                <a:cs typeface="Arial" panose="020B0604020202020204" pitchFamily="34" charset="0"/>
              </a:rPr>
              <a:t> the advice </a:t>
            </a:r>
            <a:r>
              <a:rPr lang="en-US" sz="2000" b="1" dirty="0">
                <a:latin typeface="Arial" panose="020B0604020202020204" pitchFamily="34" charset="0"/>
                <a:cs typeface="Arial" panose="020B0604020202020204" pitchFamily="34" charset="0"/>
              </a:rPr>
              <a:t>of sin)</a:t>
            </a:r>
          </a:p>
          <a:p>
            <a:pPr algn="l"/>
            <a:r>
              <a:rPr lang="en-US" sz="2000" b="1" dirty="0">
                <a:latin typeface="Arial" panose="020B0604020202020204" pitchFamily="34" charset="0"/>
                <a:cs typeface="Arial" panose="020B0604020202020204" pitchFamily="34" charset="0"/>
              </a:rPr>
              <a:t>		“</a:t>
            </a:r>
            <a:r>
              <a:rPr lang="en-US" sz="2000" b="1" i="1" dirty="0">
                <a:latin typeface="Arial" panose="020B0604020202020204" pitchFamily="34" charset="0"/>
                <a:cs typeface="Arial" panose="020B0604020202020204" pitchFamily="34" charset="0"/>
              </a:rPr>
              <a:t>Standing</a:t>
            </a:r>
            <a:r>
              <a:rPr lang="en-US" sz="2000" b="1" dirty="0">
                <a:latin typeface="Arial" panose="020B0604020202020204" pitchFamily="34" charset="0"/>
                <a:cs typeface="Arial" panose="020B0604020202020204" pitchFamily="34" charset="0"/>
              </a:rPr>
              <a:t>” (</a:t>
            </a:r>
            <a:r>
              <a:rPr lang="en-US" sz="2000" b="1" i="1" u="sng" dirty="0">
                <a:latin typeface="Arial" panose="020B0604020202020204" pitchFamily="34" charset="0"/>
                <a:cs typeface="Arial" panose="020B0604020202020204" pitchFamily="34" charset="0"/>
              </a:rPr>
              <a:t>Contemplating</a:t>
            </a:r>
            <a:r>
              <a:rPr lang="en-US" sz="2000" b="1" i="1" dirty="0">
                <a:latin typeface="Arial" panose="020B0604020202020204" pitchFamily="34" charset="0"/>
                <a:cs typeface="Arial" panose="020B0604020202020204" pitchFamily="34" charset="0"/>
              </a:rPr>
              <a:t> the path </a:t>
            </a:r>
            <a:r>
              <a:rPr lang="en-US" sz="2000" b="1" dirty="0">
                <a:latin typeface="Arial" panose="020B0604020202020204" pitchFamily="34" charset="0"/>
                <a:cs typeface="Arial" panose="020B0604020202020204" pitchFamily="34" charset="0"/>
              </a:rPr>
              <a:t>of sin)</a:t>
            </a:r>
          </a:p>
          <a:p>
            <a:pPr algn="l"/>
            <a:r>
              <a:rPr lang="en-US" sz="2000" b="1" dirty="0">
                <a:latin typeface="Arial" panose="020B0604020202020204" pitchFamily="34" charset="0"/>
                <a:cs typeface="Arial" panose="020B0604020202020204" pitchFamily="34" charset="0"/>
              </a:rPr>
              <a:t>		“</a:t>
            </a:r>
            <a:r>
              <a:rPr lang="en-US" sz="2000" b="1" i="1" dirty="0">
                <a:latin typeface="Arial" panose="020B0604020202020204" pitchFamily="34" charset="0"/>
                <a:cs typeface="Arial" panose="020B0604020202020204" pitchFamily="34" charset="0"/>
              </a:rPr>
              <a:t>Sitting</a:t>
            </a:r>
            <a:r>
              <a:rPr lang="en-US" sz="2000" b="1" dirty="0">
                <a:latin typeface="Arial" panose="020B0604020202020204" pitchFamily="34" charset="0"/>
                <a:cs typeface="Arial" panose="020B0604020202020204" pitchFamily="34" charset="0"/>
              </a:rPr>
              <a:t>”  (</a:t>
            </a:r>
            <a:r>
              <a:rPr lang="en-US" sz="2000" b="1" i="1" u="sng" dirty="0">
                <a:latin typeface="Arial" panose="020B0604020202020204" pitchFamily="34" charset="0"/>
                <a:cs typeface="Arial" panose="020B0604020202020204" pitchFamily="34" charset="0"/>
              </a:rPr>
              <a:t>Comfortable in </a:t>
            </a:r>
            <a:r>
              <a:rPr lang="en-US" sz="2000" b="1" i="1" dirty="0">
                <a:latin typeface="Arial" panose="020B0604020202020204" pitchFamily="34" charset="0"/>
                <a:cs typeface="Arial" panose="020B0604020202020204" pitchFamily="34" charset="0"/>
              </a:rPr>
              <a:t>the seat </a:t>
            </a:r>
            <a:r>
              <a:rPr lang="en-US" sz="2000" b="1" dirty="0">
                <a:latin typeface="Arial" panose="020B0604020202020204" pitchFamily="34" charset="0"/>
                <a:cs typeface="Arial" panose="020B0604020202020204" pitchFamily="34" charset="0"/>
              </a:rPr>
              <a:t>of sin)</a:t>
            </a:r>
          </a:p>
          <a:p>
            <a:pPr algn="l"/>
            <a:endParaRPr lang="en-US" sz="2000" b="1" dirty="0">
              <a:latin typeface="Arial" panose="020B0604020202020204" pitchFamily="34" charset="0"/>
              <a:cs typeface="Arial" panose="020B0604020202020204" pitchFamily="34" charset="0"/>
            </a:endParaRPr>
          </a:p>
          <a:p>
            <a:pPr algn="l"/>
            <a:r>
              <a:rPr lang="en-US" sz="2000" b="1" dirty="0">
                <a:latin typeface="Arial" panose="020B0604020202020204" pitchFamily="34" charset="0"/>
                <a:cs typeface="Arial" panose="020B0604020202020204" pitchFamily="34" charset="0"/>
              </a:rPr>
              <a:t>	Blessing involves </a:t>
            </a:r>
            <a:r>
              <a:rPr lang="en-US" sz="2000" b="1" i="1" u="sng" dirty="0">
                <a:latin typeface="Arial" panose="020B0604020202020204" pitchFamily="34" charset="0"/>
                <a:cs typeface="Arial" panose="020B0604020202020204" pitchFamily="34" charset="0"/>
              </a:rPr>
              <a:t>Delight</a:t>
            </a:r>
            <a:r>
              <a:rPr lang="en-US" sz="2000" b="1" dirty="0">
                <a:latin typeface="Arial" panose="020B0604020202020204" pitchFamily="34" charset="0"/>
                <a:cs typeface="Arial" panose="020B0604020202020204" pitchFamily="34" charset="0"/>
              </a:rPr>
              <a:t> (v. 2)  in God’s Word</a:t>
            </a:r>
          </a:p>
          <a:p>
            <a:pPr algn="l"/>
            <a:endParaRPr lang="en-US" sz="2000" b="1" dirty="0">
              <a:latin typeface="Arial" panose="020B0604020202020204" pitchFamily="34" charset="0"/>
              <a:cs typeface="Arial" panose="020B0604020202020204" pitchFamily="34" charset="0"/>
            </a:endParaRPr>
          </a:p>
          <a:p>
            <a:pPr algn="l"/>
            <a:r>
              <a:rPr lang="en-US" sz="2000" b="1" dirty="0">
                <a:latin typeface="Arial" panose="020B0604020202020204" pitchFamily="34" charset="0"/>
                <a:cs typeface="Arial" panose="020B0604020202020204" pitchFamily="34" charset="0"/>
              </a:rPr>
              <a:t>	Blessing involves </a:t>
            </a:r>
            <a:r>
              <a:rPr lang="en-US" sz="2000" b="1" i="1" u="sng" dirty="0">
                <a:latin typeface="Arial" panose="020B0604020202020204" pitchFamily="34" charset="0"/>
                <a:cs typeface="Arial" panose="020B0604020202020204" pitchFamily="34" charset="0"/>
              </a:rPr>
              <a:t>Dependence</a:t>
            </a:r>
            <a:r>
              <a:rPr lang="en-US" sz="2000" b="1" dirty="0">
                <a:latin typeface="Arial" panose="020B0604020202020204" pitchFamily="34" charset="0"/>
                <a:cs typeface="Arial" panose="020B0604020202020204" pitchFamily="34" charset="0"/>
              </a:rPr>
              <a:t> (v. 3)  as a Tree</a:t>
            </a:r>
          </a:p>
          <a:p>
            <a:pPr algn="l"/>
            <a:endParaRPr lang="en-US" sz="2000" b="1" dirty="0">
              <a:latin typeface="Arial" panose="020B0604020202020204" pitchFamily="34" charset="0"/>
              <a:cs typeface="Arial" panose="020B0604020202020204" pitchFamily="34" charset="0"/>
            </a:endParaRPr>
          </a:p>
          <a:p>
            <a:pPr algn="l"/>
            <a:r>
              <a:rPr lang="en-US" sz="2000" b="1" dirty="0">
                <a:latin typeface="Arial" panose="020B0604020202020204" pitchFamily="34" charset="0"/>
                <a:cs typeface="Arial" panose="020B0604020202020204" pitchFamily="34" charset="0"/>
              </a:rPr>
              <a:t>	“My </a:t>
            </a:r>
            <a:r>
              <a:rPr lang="en-US" sz="2000" b="1" i="1" u="sng" dirty="0">
                <a:latin typeface="Arial" panose="020B0604020202020204" pitchFamily="34" charset="0"/>
                <a:cs typeface="Arial" panose="020B0604020202020204" pitchFamily="34" charset="0"/>
              </a:rPr>
              <a:t>Responsibility</a:t>
            </a:r>
            <a:r>
              <a:rPr lang="en-US" sz="2000" b="1" dirty="0">
                <a:latin typeface="Arial" panose="020B0604020202020204" pitchFamily="34" charset="0"/>
                <a:cs typeface="Arial" panose="020B0604020202020204" pitchFamily="34" charset="0"/>
              </a:rPr>
              <a:t> is </a:t>
            </a:r>
            <a:r>
              <a:rPr lang="en-US" sz="2000" b="1" i="1" u="sng" dirty="0">
                <a:latin typeface="Arial" panose="020B0604020202020204" pitchFamily="34" charset="0"/>
                <a:cs typeface="Arial" panose="020B0604020202020204" pitchFamily="34" charset="0"/>
              </a:rPr>
              <a:t>my response </a:t>
            </a:r>
            <a:r>
              <a:rPr lang="en-US" sz="2000" b="1" dirty="0">
                <a:latin typeface="Arial" panose="020B0604020202020204" pitchFamily="34" charset="0"/>
                <a:cs typeface="Arial" panose="020B0604020202020204" pitchFamily="34" charset="0"/>
              </a:rPr>
              <a:t>to </a:t>
            </a:r>
            <a:r>
              <a:rPr lang="en-US" sz="2000" b="1" i="1" u="sng" dirty="0">
                <a:latin typeface="Arial" panose="020B0604020202020204" pitchFamily="34" charset="0"/>
                <a:cs typeface="Arial" panose="020B0604020202020204" pitchFamily="34" charset="0"/>
              </a:rPr>
              <a:t>His Ability</a:t>
            </a:r>
            <a:r>
              <a:rPr lang="en-US" sz="2000" b="1" dirty="0">
                <a:latin typeface="Arial" panose="020B0604020202020204" pitchFamily="34" charset="0"/>
                <a:cs typeface="Arial" panose="020B0604020202020204" pitchFamily="34" charset="0"/>
              </a:rPr>
              <a:t>!”</a:t>
            </a:r>
          </a:p>
          <a:p>
            <a:pPr algn="l"/>
            <a:r>
              <a:rPr lang="en-US" sz="2000" b="1" dirty="0"/>
              <a:t>	</a:t>
            </a:r>
          </a:p>
        </p:txBody>
      </p:sp>
    </p:spTree>
    <p:extLst>
      <p:ext uri="{BB962C8B-B14F-4D97-AF65-F5344CB8AC3E}">
        <p14:creationId xmlns:p14="http://schemas.microsoft.com/office/powerpoint/2010/main" val="3217255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C76DD-ED44-7DEC-9AE6-A06F41600121}"/>
              </a:ext>
            </a:extLst>
          </p:cNvPr>
          <p:cNvSpPr>
            <a:spLocks noGrp="1"/>
          </p:cNvSpPr>
          <p:nvPr>
            <p:ph type="title"/>
          </p:nvPr>
        </p:nvSpPr>
        <p:spPr>
          <a:xfrm>
            <a:off x="677334" y="609600"/>
            <a:ext cx="8596668" cy="541867"/>
          </a:xfrm>
        </p:spPr>
        <p:txBody>
          <a:bodyPr>
            <a:normAutofit/>
          </a:bodyPr>
          <a:lstStyle/>
          <a:p>
            <a:r>
              <a:rPr lang="en-US" sz="2400" dirty="0">
                <a:latin typeface="Arial" panose="020B0604020202020204" pitchFamily="34" charset="0"/>
                <a:cs typeface="Arial" panose="020B0604020202020204" pitchFamily="34" charset="0"/>
              </a:rPr>
              <a:t>Teaching Psalms</a:t>
            </a:r>
          </a:p>
        </p:txBody>
      </p:sp>
      <p:sp>
        <p:nvSpPr>
          <p:cNvPr id="3" name="Content Placeholder 2">
            <a:extLst>
              <a:ext uri="{FF2B5EF4-FFF2-40B4-BE49-F238E27FC236}">
                <a16:creationId xmlns:a16="http://schemas.microsoft.com/office/drawing/2014/main" id="{317F42C0-9FDE-6029-B1B2-C96CCC597CB4}"/>
              </a:ext>
            </a:extLst>
          </p:cNvPr>
          <p:cNvSpPr>
            <a:spLocks noGrp="1"/>
          </p:cNvSpPr>
          <p:nvPr>
            <p:ph idx="1"/>
          </p:nvPr>
        </p:nvSpPr>
        <p:spPr>
          <a:xfrm>
            <a:off x="677334" y="1241779"/>
            <a:ext cx="8596668" cy="4799584"/>
          </a:xfrm>
        </p:spPr>
        <p:txBody>
          <a:bodyPr>
            <a:normAutofit/>
          </a:bodyPr>
          <a:lstStyle/>
          <a:p>
            <a:r>
              <a:rPr lang="en-US" sz="2000" b="1" u="sng" dirty="0">
                <a:latin typeface="Arial" panose="020B0604020202020204" pitchFamily="34" charset="0"/>
                <a:cs typeface="Arial" panose="020B0604020202020204" pitchFamily="34" charset="0"/>
              </a:rPr>
              <a:t>Psalm 119</a:t>
            </a:r>
            <a:r>
              <a:rPr lang="en-US" sz="2000" b="1" dirty="0">
                <a:latin typeface="Arial" panose="020B0604020202020204" pitchFamily="34" charset="0"/>
                <a:cs typeface="Arial" panose="020B0604020202020204" pitchFamily="34" charset="0"/>
              </a:rPr>
              <a:t>  </a:t>
            </a:r>
            <a:r>
              <a:rPr lang="en-US" sz="2000" b="1" i="1" dirty="0">
                <a:latin typeface="Arial" panose="020B0604020202020204" pitchFamily="34" charset="0"/>
                <a:cs typeface="Arial" panose="020B0604020202020204" pitchFamily="34" charset="0"/>
              </a:rPr>
              <a:t>The “Riches of God’s Revelation” in 22 stanzas of 8 verses each.</a:t>
            </a:r>
          </a:p>
          <a:p>
            <a:r>
              <a:rPr lang="en-US" sz="2000" b="1" i="1" u="sng" dirty="0">
                <a:latin typeface="Arial" panose="020B0604020202020204" pitchFamily="34" charset="0"/>
                <a:cs typeface="Arial" panose="020B0604020202020204" pitchFamily="34" charset="0"/>
              </a:rPr>
              <a:t>Eight synonyms </a:t>
            </a:r>
            <a:r>
              <a:rPr lang="en-US" sz="2000" b="1" i="1" dirty="0">
                <a:latin typeface="Arial" panose="020B0604020202020204" pitchFamily="34" charset="0"/>
                <a:cs typeface="Arial" panose="020B0604020202020204" pitchFamily="34" charset="0"/>
              </a:rPr>
              <a:t>for “The Bible” throughout the Psalm:</a:t>
            </a:r>
          </a:p>
          <a:p>
            <a:pPr marL="0" indent="0">
              <a:buNone/>
            </a:pPr>
            <a:r>
              <a:rPr lang="en-US" sz="2000" b="1" i="1" dirty="0">
                <a:latin typeface="Arial" panose="020B0604020202020204" pitchFamily="34" charset="0"/>
                <a:cs typeface="Arial" panose="020B0604020202020204" pitchFamily="34" charset="0"/>
              </a:rPr>
              <a:t>“law”				-  </a:t>
            </a:r>
            <a:r>
              <a:rPr lang="en-US" sz="2000" b="1" dirty="0">
                <a:latin typeface="Arial" panose="020B0604020202020204" pitchFamily="34" charset="0"/>
                <a:cs typeface="Arial" panose="020B0604020202020204" pitchFamily="34" charset="0"/>
              </a:rPr>
              <a:t>God’s Word </a:t>
            </a:r>
            <a:r>
              <a:rPr lang="en-US" sz="2000" b="1" u="sng" dirty="0">
                <a:latin typeface="Arial" panose="020B0604020202020204" pitchFamily="34" charset="0"/>
                <a:cs typeface="Arial" panose="020B0604020202020204" pitchFamily="34" charset="0"/>
              </a:rPr>
              <a:t>reveals His Will</a:t>
            </a:r>
          </a:p>
          <a:p>
            <a:pPr marL="0" indent="0">
              <a:buNone/>
            </a:pPr>
            <a:r>
              <a:rPr lang="en-US" sz="2000" b="1" i="1" dirty="0">
                <a:latin typeface="Arial" panose="020B0604020202020204" pitchFamily="34" charset="0"/>
                <a:cs typeface="Arial" panose="020B0604020202020204" pitchFamily="34" charset="0"/>
              </a:rPr>
              <a:t>“testimony”		-  </a:t>
            </a:r>
            <a:r>
              <a:rPr lang="en-US" sz="2000" b="1" dirty="0">
                <a:latin typeface="Arial" panose="020B0604020202020204" pitchFamily="34" charset="0"/>
                <a:cs typeface="Arial" panose="020B0604020202020204" pitchFamily="34" charset="0"/>
              </a:rPr>
              <a:t>God’s Word </a:t>
            </a:r>
            <a:r>
              <a:rPr lang="en-US" sz="2000" b="1" u="sng" dirty="0">
                <a:latin typeface="Arial" panose="020B0604020202020204" pitchFamily="34" charset="0"/>
                <a:cs typeface="Arial" panose="020B0604020202020204" pitchFamily="34" charset="0"/>
              </a:rPr>
              <a:t>is Faithful and True</a:t>
            </a:r>
          </a:p>
          <a:p>
            <a:pPr marL="0" indent="0">
              <a:buNone/>
            </a:pPr>
            <a:r>
              <a:rPr lang="en-US" sz="2000" b="1" i="1" dirty="0">
                <a:latin typeface="Arial" panose="020B0604020202020204" pitchFamily="34" charset="0"/>
                <a:cs typeface="Arial" panose="020B0604020202020204" pitchFamily="34" charset="0"/>
              </a:rPr>
              <a:t>“precept”			-  </a:t>
            </a:r>
            <a:r>
              <a:rPr lang="en-US" sz="2000" b="1" dirty="0">
                <a:latin typeface="Arial" panose="020B0604020202020204" pitchFamily="34" charset="0"/>
                <a:cs typeface="Arial" panose="020B0604020202020204" pitchFamily="34" charset="0"/>
              </a:rPr>
              <a:t>God’s </a:t>
            </a:r>
            <a:r>
              <a:rPr lang="en-US" sz="2000" b="1" u="sng" dirty="0">
                <a:latin typeface="Arial" panose="020B0604020202020204" pitchFamily="34" charset="0"/>
                <a:cs typeface="Arial" panose="020B0604020202020204" pitchFamily="34" charset="0"/>
              </a:rPr>
              <a:t>gives specific instructions</a:t>
            </a:r>
          </a:p>
          <a:p>
            <a:pPr marL="0" indent="0">
              <a:buNone/>
            </a:pPr>
            <a:r>
              <a:rPr lang="en-US" sz="2000" b="1" i="1" dirty="0">
                <a:latin typeface="Arial" panose="020B0604020202020204" pitchFamily="34" charset="0"/>
                <a:cs typeface="Arial" panose="020B0604020202020204" pitchFamily="34" charset="0"/>
              </a:rPr>
              <a:t>“statute”			-  </a:t>
            </a:r>
            <a:r>
              <a:rPr lang="en-US" sz="2000" b="1" dirty="0">
                <a:latin typeface="Arial" panose="020B0604020202020204" pitchFamily="34" charset="0"/>
                <a:cs typeface="Arial" panose="020B0604020202020204" pitchFamily="34" charset="0"/>
              </a:rPr>
              <a:t>God’s Word </a:t>
            </a:r>
            <a:r>
              <a:rPr lang="en-US" sz="2000" b="1" u="sng" dirty="0">
                <a:latin typeface="Arial" panose="020B0604020202020204" pitchFamily="34" charset="0"/>
                <a:cs typeface="Arial" panose="020B0604020202020204" pitchFamily="34" charset="0"/>
              </a:rPr>
              <a:t>has binding force and permanence</a:t>
            </a:r>
          </a:p>
          <a:p>
            <a:pPr marL="0" indent="0">
              <a:buNone/>
            </a:pPr>
            <a:r>
              <a:rPr lang="en-US" sz="2000" b="1" i="1" dirty="0">
                <a:latin typeface="Arial" panose="020B0604020202020204" pitchFamily="34" charset="0"/>
                <a:cs typeface="Arial" panose="020B0604020202020204" pitchFamily="34" charset="0"/>
              </a:rPr>
              <a:t>“commandment”	-  </a:t>
            </a:r>
            <a:r>
              <a:rPr lang="en-US" sz="2000" b="1" dirty="0">
                <a:latin typeface="Arial" panose="020B0604020202020204" pitchFamily="34" charset="0"/>
                <a:cs typeface="Arial" panose="020B0604020202020204" pitchFamily="34" charset="0"/>
              </a:rPr>
              <a:t>God’s Word </a:t>
            </a:r>
            <a:r>
              <a:rPr lang="en-US" sz="2000" b="1" u="sng" dirty="0">
                <a:latin typeface="Arial" panose="020B0604020202020204" pitchFamily="34" charset="0"/>
                <a:cs typeface="Arial" panose="020B0604020202020204" pitchFamily="34" charset="0"/>
              </a:rPr>
              <a:t>possesses authority</a:t>
            </a:r>
          </a:p>
          <a:p>
            <a:pPr marL="0" indent="0">
              <a:buNone/>
            </a:pPr>
            <a:r>
              <a:rPr lang="en-US" sz="2000" b="1" i="1" dirty="0">
                <a:latin typeface="Arial" panose="020B0604020202020204" pitchFamily="34" charset="0"/>
                <a:cs typeface="Arial" panose="020B0604020202020204" pitchFamily="34" charset="0"/>
              </a:rPr>
              <a:t>“ordinance”		</a:t>
            </a:r>
            <a:r>
              <a:rPr lang="en-US" sz="2000" b="1" dirty="0">
                <a:latin typeface="Arial" panose="020B0604020202020204" pitchFamily="34" charset="0"/>
                <a:cs typeface="Arial" panose="020B0604020202020204" pitchFamily="34" charset="0"/>
              </a:rPr>
              <a:t>-  God’s Word </a:t>
            </a:r>
            <a:r>
              <a:rPr lang="en-US" sz="2000" b="1" u="sng" dirty="0">
                <a:latin typeface="Arial" panose="020B0604020202020204" pitchFamily="34" charset="0"/>
                <a:cs typeface="Arial" panose="020B0604020202020204" pitchFamily="34" charset="0"/>
              </a:rPr>
              <a:t>gives discernment</a:t>
            </a:r>
          </a:p>
          <a:p>
            <a:pPr marL="0" indent="0">
              <a:buNone/>
            </a:pPr>
            <a:r>
              <a:rPr lang="en-US" sz="2000" b="1" i="1" dirty="0">
                <a:latin typeface="Arial" panose="020B0604020202020204" pitchFamily="34" charset="0"/>
                <a:cs typeface="Arial" panose="020B0604020202020204" pitchFamily="34" charset="0"/>
              </a:rPr>
              <a:t>“promise”			-  God’s Word </a:t>
            </a:r>
            <a:r>
              <a:rPr lang="en-US" sz="2000" b="1" i="1" u="sng" dirty="0">
                <a:latin typeface="Arial" panose="020B0604020202020204" pitchFamily="34" charset="0"/>
                <a:cs typeface="Arial" panose="020B0604020202020204" pitchFamily="34" charset="0"/>
              </a:rPr>
              <a:t>is reliable</a:t>
            </a:r>
            <a:r>
              <a:rPr lang="en-US" sz="2000" b="1" i="1" dirty="0">
                <a:latin typeface="Arial" panose="020B0604020202020204" pitchFamily="34" charset="0"/>
                <a:cs typeface="Arial" panose="020B0604020202020204" pitchFamily="34" charset="0"/>
              </a:rPr>
              <a:t>  </a:t>
            </a:r>
          </a:p>
          <a:p>
            <a:pPr marL="0" indent="0">
              <a:buNone/>
            </a:pPr>
            <a:r>
              <a:rPr lang="en-US" sz="2000" b="1" i="1" dirty="0">
                <a:latin typeface="Arial" panose="020B0604020202020204" pitchFamily="34" charset="0"/>
                <a:cs typeface="Arial" panose="020B0604020202020204" pitchFamily="34" charset="0"/>
              </a:rPr>
              <a:t>”Word”				-  God’s Word </a:t>
            </a:r>
            <a:r>
              <a:rPr lang="en-US" sz="2000" b="1" i="1" u="sng" dirty="0">
                <a:latin typeface="Arial" panose="020B0604020202020204" pitchFamily="34" charset="0"/>
                <a:cs typeface="Arial" panose="020B0604020202020204" pitchFamily="34" charset="0"/>
              </a:rPr>
              <a:t>is God’s Word</a:t>
            </a:r>
          </a:p>
          <a:p>
            <a:pPr marL="0" indent="0">
              <a:buNone/>
            </a:pPr>
            <a:endParaRPr lang="en-US" sz="2000" b="1" i="1" u="sng" dirty="0">
              <a:latin typeface="Arial" panose="020B0604020202020204" pitchFamily="34" charset="0"/>
              <a:cs typeface="Arial" panose="020B0604020202020204" pitchFamily="34" charset="0"/>
            </a:endParaRPr>
          </a:p>
          <a:p>
            <a:pPr marL="0" indent="0">
              <a:buNone/>
            </a:pPr>
            <a:endParaRPr lang="en-US" sz="2000" b="1" dirty="0">
              <a:latin typeface="Arial" panose="020B0604020202020204" pitchFamily="34" charset="0"/>
              <a:cs typeface="Arial" panose="020B0604020202020204" pitchFamily="34" charset="0"/>
            </a:endParaRPr>
          </a:p>
          <a:p>
            <a:endParaRPr lang="en-US" sz="2000" b="1" i="1" dirty="0">
              <a:latin typeface="Arial" panose="020B0604020202020204" pitchFamily="34" charset="0"/>
              <a:cs typeface="Arial" panose="020B0604020202020204" pitchFamily="34" charset="0"/>
            </a:endParaRPr>
          </a:p>
          <a:p>
            <a:pPr marL="0" indent="0">
              <a:buNone/>
            </a:pP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59150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A4D59-EA46-102C-1145-AB13BE7FFDD5}"/>
              </a:ext>
            </a:extLst>
          </p:cNvPr>
          <p:cNvSpPr>
            <a:spLocks noGrp="1"/>
          </p:cNvSpPr>
          <p:nvPr>
            <p:ph type="title"/>
          </p:nvPr>
        </p:nvSpPr>
        <p:spPr>
          <a:xfrm>
            <a:off x="677334" y="609600"/>
            <a:ext cx="8596668" cy="519289"/>
          </a:xfrm>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BD75754D-426A-4A75-5C35-29BF69B1E90C}"/>
              </a:ext>
            </a:extLst>
          </p:cNvPr>
          <p:cNvPicPr>
            <a:picLocks noGrp="1" noChangeAspect="1"/>
          </p:cNvPicPr>
          <p:nvPr>
            <p:ph idx="1"/>
          </p:nvPr>
        </p:nvPicPr>
        <p:blipFill>
          <a:blip r:embed="rId2"/>
          <a:stretch>
            <a:fillRect/>
          </a:stretch>
        </p:blipFill>
        <p:spPr>
          <a:xfrm>
            <a:off x="2043289" y="1332090"/>
            <a:ext cx="5712177" cy="5046132"/>
          </a:xfrm>
        </p:spPr>
      </p:pic>
    </p:spTree>
    <p:extLst>
      <p:ext uri="{BB962C8B-B14F-4D97-AF65-F5344CB8AC3E}">
        <p14:creationId xmlns:p14="http://schemas.microsoft.com/office/powerpoint/2010/main" val="32226926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9E2B7-CD9F-4179-3B99-D63028718FD8}"/>
              </a:ext>
            </a:extLst>
          </p:cNvPr>
          <p:cNvSpPr>
            <a:spLocks noGrp="1"/>
          </p:cNvSpPr>
          <p:nvPr>
            <p:ph type="title"/>
          </p:nvPr>
        </p:nvSpPr>
        <p:spPr>
          <a:xfrm>
            <a:off x="677334" y="507999"/>
            <a:ext cx="8596668" cy="5825067"/>
          </a:xfrm>
        </p:spPr>
        <p:txBody>
          <a:bodyPr>
            <a:normAutofit/>
          </a:bodyPr>
          <a:lstStyle/>
          <a:p>
            <a:r>
              <a:rPr lang="en-US" sz="2000" b="1" i="1" dirty="0">
                <a:latin typeface="Arial" panose="020B0604020202020204" pitchFamily="34" charset="0"/>
                <a:cs typeface="Arial" panose="020B0604020202020204" pitchFamily="34" charset="0"/>
              </a:rPr>
              <a:t>“Have a daily </a:t>
            </a:r>
            <a:r>
              <a:rPr lang="en-US" sz="2000" b="1" i="1" u="sng" dirty="0">
                <a:latin typeface="Arial" panose="020B0604020202020204" pitchFamily="34" charset="0"/>
                <a:cs typeface="Arial" panose="020B0604020202020204" pitchFamily="34" charset="0"/>
              </a:rPr>
              <a:t>place</a:t>
            </a:r>
            <a:r>
              <a:rPr lang="en-US" sz="2000" b="1" i="1" dirty="0">
                <a:latin typeface="Arial" panose="020B0604020202020204" pitchFamily="34" charset="0"/>
                <a:cs typeface="Arial" panose="020B0604020202020204" pitchFamily="34" charset="0"/>
              </a:rPr>
              <a:t> to give God </a:t>
            </a:r>
            <a:r>
              <a:rPr lang="en-US" sz="2000" b="1" i="1" u="sng" dirty="0">
                <a:latin typeface="Arial" panose="020B0604020202020204" pitchFamily="34" charset="0"/>
                <a:cs typeface="Arial" panose="020B0604020202020204" pitchFamily="34" charset="0"/>
              </a:rPr>
              <a:t>space</a:t>
            </a:r>
            <a:r>
              <a:rPr lang="en-US" sz="2000" b="1" i="1" dirty="0">
                <a:latin typeface="Arial" panose="020B0604020202020204" pitchFamily="34" charset="0"/>
                <a:cs typeface="Arial" panose="020B0604020202020204" pitchFamily="34" charset="0"/>
              </a:rPr>
              <a:t> to change your </a:t>
            </a:r>
            <a:r>
              <a:rPr lang="en-US" sz="2000" b="1" i="1" u="sng" dirty="0">
                <a:latin typeface="Arial" panose="020B0604020202020204" pitchFamily="34" charset="0"/>
                <a:cs typeface="Arial" panose="020B0604020202020204" pitchFamily="34" charset="0"/>
              </a:rPr>
              <a:t>pace</a:t>
            </a:r>
            <a:r>
              <a:rPr lang="en-US" sz="2000" b="1" i="1" dirty="0">
                <a:latin typeface="Arial" panose="020B0604020202020204" pitchFamily="34" charset="0"/>
                <a:cs typeface="Arial" panose="020B0604020202020204" pitchFamily="34" charset="0"/>
              </a:rPr>
              <a:t> in order to teach you about His strength and </a:t>
            </a:r>
            <a:r>
              <a:rPr lang="en-US" sz="2000" b="1" i="1" u="sng" dirty="0">
                <a:latin typeface="Arial" panose="020B0604020202020204" pitchFamily="34" charset="0"/>
                <a:cs typeface="Arial" panose="020B0604020202020204" pitchFamily="34" charset="0"/>
              </a:rPr>
              <a:t>grace</a:t>
            </a:r>
            <a:r>
              <a:rPr lang="en-US" sz="2000" b="1" i="1" dirty="0">
                <a:latin typeface="Arial" panose="020B0604020202020204" pitchFamily="34" charset="0"/>
                <a:cs typeface="Arial" panose="020B0604020202020204" pitchFamily="34" charset="0"/>
              </a:rPr>
              <a:t> for whatever you will </a:t>
            </a:r>
            <a:r>
              <a:rPr lang="en-US" sz="2000" b="1" i="1" u="sng" dirty="0">
                <a:latin typeface="Arial" panose="020B0604020202020204" pitchFamily="34" charset="0"/>
                <a:cs typeface="Arial" panose="020B0604020202020204" pitchFamily="34" charset="0"/>
              </a:rPr>
              <a:t>face</a:t>
            </a:r>
            <a:r>
              <a:rPr lang="en-US" sz="2000" b="1" i="1" dirty="0">
                <a:latin typeface="Arial" panose="020B0604020202020204" pitchFamily="34" charset="0"/>
                <a:cs typeface="Arial" panose="020B0604020202020204" pitchFamily="34" charset="0"/>
              </a:rPr>
              <a:t> as you continue to run the </a:t>
            </a:r>
            <a:r>
              <a:rPr lang="en-US" sz="2000" b="1" i="1" u="sng" dirty="0">
                <a:latin typeface="Arial" panose="020B0604020202020204" pitchFamily="34" charset="0"/>
                <a:cs typeface="Arial" panose="020B0604020202020204" pitchFamily="34" charset="0"/>
              </a:rPr>
              <a:t>race</a:t>
            </a:r>
            <a:r>
              <a:rPr lang="en-US" sz="2000" b="1" i="1" dirty="0">
                <a:latin typeface="Arial" panose="020B0604020202020204" pitchFamily="34" charset="0"/>
                <a:cs typeface="Arial" panose="020B0604020202020204" pitchFamily="34" charset="0"/>
              </a:rPr>
              <a:t>!”</a:t>
            </a:r>
          </a:p>
        </p:txBody>
      </p:sp>
      <p:sp>
        <p:nvSpPr>
          <p:cNvPr id="3" name="Content Placeholder 2">
            <a:extLst>
              <a:ext uri="{FF2B5EF4-FFF2-40B4-BE49-F238E27FC236}">
                <a16:creationId xmlns:a16="http://schemas.microsoft.com/office/drawing/2014/main" id="{489B311A-90F2-77C8-7B25-FBD031577D92}"/>
              </a:ext>
            </a:extLst>
          </p:cNvPr>
          <p:cNvSpPr>
            <a:spLocks noGrp="1"/>
          </p:cNvSpPr>
          <p:nvPr>
            <p:ph idx="1"/>
          </p:nvPr>
        </p:nvSpPr>
        <p:spPr>
          <a:xfrm>
            <a:off x="677334" y="1535289"/>
            <a:ext cx="8596668" cy="4814712"/>
          </a:xfrm>
        </p:spPr>
        <p:txBody>
          <a:bodyPr>
            <a:normAutofit/>
          </a:bodyPr>
          <a:lstStyle/>
          <a:p>
            <a:r>
              <a:rPr lang="en-US" sz="2000" b="1" u="sng" dirty="0">
                <a:latin typeface="Arial" panose="020B0604020202020204" pitchFamily="34" charset="0"/>
                <a:cs typeface="Arial" panose="020B0604020202020204" pitchFamily="34" charset="0"/>
              </a:rPr>
              <a:t>Psalm 139</a:t>
            </a:r>
            <a:r>
              <a:rPr lang="en-US" sz="2000" b="1" dirty="0">
                <a:latin typeface="Arial" panose="020B0604020202020204" pitchFamily="34" charset="0"/>
                <a:cs typeface="Arial" panose="020B0604020202020204" pitchFamily="34" charset="0"/>
              </a:rPr>
              <a:t> – “Search Me O God”</a:t>
            </a:r>
          </a:p>
          <a:p>
            <a:r>
              <a:rPr lang="en-US" sz="2000" b="1" dirty="0">
                <a:latin typeface="Arial" panose="020B0604020202020204" pitchFamily="34" charset="0"/>
                <a:cs typeface="Arial" panose="020B0604020202020204" pitchFamily="34" charset="0"/>
              </a:rPr>
              <a:t>He knows </a:t>
            </a:r>
            <a:r>
              <a:rPr lang="en-US" sz="2000" b="1" i="1" u="sng" dirty="0">
                <a:latin typeface="Arial" panose="020B0604020202020204" pitchFamily="34" charset="0"/>
                <a:cs typeface="Arial" panose="020B0604020202020204" pitchFamily="34" charset="0"/>
              </a:rPr>
              <a:t>what you do </a:t>
            </a:r>
            <a:r>
              <a:rPr lang="en-US" sz="2000" b="1" i="1" dirty="0">
                <a:latin typeface="Arial" panose="020B0604020202020204" pitchFamily="34" charset="0"/>
                <a:cs typeface="Arial" panose="020B0604020202020204" pitchFamily="34" charset="0"/>
              </a:rPr>
              <a:t>(1-6)</a:t>
            </a:r>
            <a:r>
              <a:rPr lang="en-US" sz="2000" b="1" dirty="0">
                <a:latin typeface="Arial" panose="020B0604020202020204" pitchFamily="34" charset="0"/>
                <a:cs typeface="Arial" panose="020B0604020202020204" pitchFamily="34" charset="0"/>
              </a:rPr>
              <a:t>		“</a:t>
            </a:r>
            <a:r>
              <a:rPr lang="en-US" sz="2000" b="1" i="1" dirty="0">
                <a:latin typeface="Arial" panose="020B0604020202020204" pitchFamily="34" charset="0"/>
                <a:cs typeface="Arial" panose="020B0604020202020204" pitchFamily="34" charset="0"/>
              </a:rPr>
              <a:t>God is </a:t>
            </a:r>
            <a:r>
              <a:rPr lang="en-US" sz="2000" b="1" i="1" u="sng" dirty="0">
                <a:latin typeface="Arial" panose="020B0604020202020204" pitchFamily="34" charset="0"/>
                <a:cs typeface="Arial" panose="020B0604020202020204" pitchFamily="34" charset="0"/>
              </a:rPr>
              <a:t>Omniscient</a:t>
            </a:r>
            <a:r>
              <a:rPr lang="en-US" sz="2000" b="1" i="1" dirty="0">
                <a:latin typeface="Arial" panose="020B0604020202020204" pitchFamily="34" charset="0"/>
                <a:cs typeface="Arial" panose="020B0604020202020204" pitchFamily="34" charset="0"/>
              </a:rPr>
              <a:t>”</a:t>
            </a:r>
          </a:p>
          <a:p>
            <a:r>
              <a:rPr lang="en-US" sz="2000" b="1" dirty="0">
                <a:latin typeface="Arial" panose="020B0604020202020204" pitchFamily="34" charset="0"/>
                <a:cs typeface="Arial" panose="020B0604020202020204" pitchFamily="34" charset="0"/>
              </a:rPr>
              <a:t>He knows </a:t>
            </a:r>
            <a:r>
              <a:rPr lang="en-US" sz="2000" b="1" i="1" u="sng" dirty="0">
                <a:latin typeface="Arial" panose="020B0604020202020204" pitchFamily="34" charset="0"/>
                <a:cs typeface="Arial" panose="020B0604020202020204" pitchFamily="34" charset="0"/>
              </a:rPr>
              <a:t>where you go </a:t>
            </a:r>
            <a:r>
              <a:rPr lang="en-US" sz="2000" b="1" i="1" dirty="0">
                <a:latin typeface="Arial" panose="020B0604020202020204" pitchFamily="34" charset="0"/>
                <a:cs typeface="Arial" panose="020B0604020202020204" pitchFamily="34" charset="0"/>
              </a:rPr>
              <a:t>(7-12)</a:t>
            </a:r>
            <a:r>
              <a:rPr lang="en-US" sz="2000" dirty="0">
                <a:latin typeface="Arial" panose="020B0604020202020204" pitchFamily="34" charset="0"/>
                <a:cs typeface="Arial" panose="020B0604020202020204" pitchFamily="34" charset="0"/>
              </a:rPr>
              <a:t>		“</a:t>
            </a:r>
            <a:r>
              <a:rPr lang="en-US" sz="2000" b="1" i="1" dirty="0">
                <a:latin typeface="Arial" panose="020B0604020202020204" pitchFamily="34" charset="0"/>
                <a:cs typeface="Arial" panose="020B0604020202020204" pitchFamily="34" charset="0"/>
              </a:rPr>
              <a:t>God is </a:t>
            </a:r>
            <a:r>
              <a:rPr lang="en-US" sz="2000" b="1" i="1" u="sng" dirty="0">
                <a:latin typeface="Arial" panose="020B0604020202020204" pitchFamily="34" charset="0"/>
                <a:cs typeface="Arial" panose="020B0604020202020204" pitchFamily="34" charset="0"/>
              </a:rPr>
              <a:t>Omnipresent</a:t>
            </a:r>
            <a:r>
              <a:rPr lang="en-US" sz="2000" b="1" i="1" dirty="0">
                <a:latin typeface="Arial" panose="020B0604020202020204" pitchFamily="34" charset="0"/>
                <a:cs typeface="Arial" panose="020B0604020202020204" pitchFamily="34" charset="0"/>
              </a:rPr>
              <a:t>”</a:t>
            </a:r>
          </a:p>
          <a:p>
            <a:r>
              <a:rPr lang="en-US" sz="2000" b="1" dirty="0">
                <a:latin typeface="Arial" panose="020B0604020202020204" pitchFamily="34" charset="0"/>
                <a:cs typeface="Arial" panose="020B0604020202020204" pitchFamily="34" charset="0"/>
              </a:rPr>
              <a:t>He knows </a:t>
            </a:r>
            <a:r>
              <a:rPr lang="en-US" sz="2000" b="1" i="1" u="sng" dirty="0">
                <a:latin typeface="Arial" panose="020B0604020202020204" pitchFamily="34" charset="0"/>
                <a:cs typeface="Arial" panose="020B0604020202020204" pitchFamily="34" charset="0"/>
              </a:rPr>
              <a:t>who you are </a:t>
            </a:r>
            <a:r>
              <a:rPr lang="en-US" sz="2000" b="1" i="1" dirty="0">
                <a:latin typeface="Arial" panose="020B0604020202020204" pitchFamily="34" charset="0"/>
                <a:cs typeface="Arial" panose="020B0604020202020204" pitchFamily="34" charset="0"/>
              </a:rPr>
              <a:t>(13-16)		“God is </a:t>
            </a:r>
            <a:r>
              <a:rPr lang="en-US" sz="2000" b="1" i="1" u="sng" dirty="0">
                <a:latin typeface="Arial" panose="020B0604020202020204" pitchFamily="34" charset="0"/>
                <a:cs typeface="Arial" panose="020B0604020202020204" pitchFamily="34" charset="0"/>
              </a:rPr>
              <a:t>Omnipotent</a:t>
            </a:r>
            <a:r>
              <a:rPr lang="en-US" sz="2000" b="1" i="1" dirty="0">
                <a:latin typeface="Arial" panose="020B0604020202020204" pitchFamily="34" charset="0"/>
                <a:cs typeface="Arial" panose="020B0604020202020204" pitchFamily="34" charset="0"/>
              </a:rPr>
              <a:t>” </a:t>
            </a:r>
          </a:p>
          <a:p>
            <a:r>
              <a:rPr lang="en-US" sz="2000" b="1" dirty="0">
                <a:latin typeface="Arial" panose="020B0604020202020204" pitchFamily="34" charset="0"/>
                <a:cs typeface="Arial" panose="020B0604020202020204" pitchFamily="34" charset="0"/>
              </a:rPr>
              <a:t>He knows </a:t>
            </a:r>
            <a:r>
              <a:rPr lang="en-US" sz="2000" b="1" i="1" u="sng" dirty="0">
                <a:latin typeface="Arial" panose="020B0604020202020204" pitchFamily="34" charset="0"/>
                <a:cs typeface="Arial" panose="020B0604020202020204" pitchFamily="34" charset="0"/>
              </a:rPr>
              <a:t>what you think </a:t>
            </a:r>
            <a:r>
              <a:rPr lang="en-US" sz="2000" b="1" i="1" dirty="0">
                <a:latin typeface="Arial" panose="020B0604020202020204" pitchFamily="34" charset="0"/>
                <a:cs typeface="Arial" panose="020B0604020202020204" pitchFamily="34" charset="0"/>
              </a:rPr>
              <a:t>(17-18)</a:t>
            </a:r>
          </a:p>
          <a:p>
            <a:r>
              <a:rPr lang="en-US" sz="2000" b="1" dirty="0">
                <a:latin typeface="Arial" panose="020B0604020202020204" pitchFamily="34" charset="0"/>
                <a:cs typeface="Arial" panose="020B0604020202020204" pitchFamily="34" charset="0"/>
              </a:rPr>
              <a:t>He knows </a:t>
            </a:r>
            <a:r>
              <a:rPr lang="en-US" sz="2000" b="1" i="1" u="sng" dirty="0">
                <a:latin typeface="Arial" panose="020B0604020202020204" pitchFamily="34" charset="0"/>
                <a:cs typeface="Arial" panose="020B0604020202020204" pitchFamily="34" charset="0"/>
              </a:rPr>
              <a:t>what you love</a:t>
            </a:r>
            <a:r>
              <a:rPr lang="en-US" sz="2000" b="1" i="1" dirty="0">
                <a:latin typeface="Arial" panose="020B0604020202020204" pitchFamily="34" charset="0"/>
                <a:cs typeface="Arial" panose="020B0604020202020204" pitchFamily="34" charset="0"/>
              </a:rPr>
              <a:t> (19-22)</a:t>
            </a:r>
          </a:p>
          <a:p>
            <a:r>
              <a:rPr lang="en-US" sz="2000" b="1" dirty="0">
                <a:latin typeface="Arial" panose="020B0604020202020204" pitchFamily="34" charset="0"/>
                <a:cs typeface="Arial" panose="020B0604020202020204" pitchFamily="34" charset="0"/>
              </a:rPr>
              <a:t>He knows </a:t>
            </a:r>
            <a:r>
              <a:rPr lang="en-US" sz="2000" b="1" i="1" u="sng" dirty="0">
                <a:latin typeface="Arial" panose="020B0604020202020204" pitchFamily="34" charset="0"/>
                <a:cs typeface="Arial" panose="020B0604020202020204" pitchFamily="34" charset="0"/>
              </a:rPr>
              <a:t>what you desire </a:t>
            </a:r>
            <a:r>
              <a:rPr lang="en-US" sz="2000" b="1" i="1" dirty="0">
                <a:latin typeface="Arial" panose="020B0604020202020204" pitchFamily="34" charset="0"/>
                <a:cs typeface="Arial" panose="020B0604020202020204" pitchFamily="34" charset="0"/>
              </a:rPr>
              <a:t>(23-24)</a:t>
            </a:r>
          </a:p>
          <a:p>
            <a:pPr marL="0" indent="0">
              <a:buNone/>
            </a:pPr>
            <a:endParaRPr lang="en-US" sz="2000" b="1" i="1" dirty="0">
              <a:latin typeface="Arial" panose="020B0604020202020204" pitchFamily="34" charset="0"/>
              <a:cs typeface="Arial" panose="020B0604020202020204" pitchFamily="34" charset="0"/>
            </a:endParaRPr>
          </a:p>
          <a:p>
            <a:pPr marL="0" indent="0">
              <a:buNone/>
            </a:pPr>
            <a:r>
              <a:rPr lang="en-US" sz="2000" b="1" i="1" dirty="0">
                <a:latin typeface="Arial" panose="020B0604020202020204" pitchFamily="34" charset="0"/>
                <a:cs typeface="Arial" panose="020B0604020202020204" pitchFamily="34" charset="0"/>
              </a:rPr>
              <a:t>	</a:t>
            </a:r>
            <a:r>
              <a:rPr lang="en-US" sz="2000" b="1" i="1" u="sng" dirty="0">
                <a:latin typeface="Arial" panose="020B0604020202020204" pitchFamily="34" charset="0"/>
                <a:cs typeface="Arial" panose="020B0604020202020204" pitchFamily="34" charset="0"/>
              </a:rPr>
              <a:t>Come to </a:t>
            </a:r>
            <a:r>
              <a:rPr lang="en-US" sz="2000" b="1" i="1" dirty="0">
                <a:latin typeface="Arial" panose="020B0604020202020204" pitchFamily="34" charset="0"/>
                <a:cs typeface="Arial" panose="020B0604020202020204" pitchFamily="34" charset="0"/>
              </a:rPr>
              <a:t>the One who </a:t>
            </a:r>
            <a:r>
              <a:rPr lang="en-US" sz="2000" b="1" i="1" u="sng" dirty="0">
                <a:latin typeface="Arial" panose="020B0604020202020204" pitchFamily="34" charset="0"/>
                <a:cs typeface="Arial" panose="020B0604020202020204" pitchFamily="34" charset="0"/>
              </a:rPr>
              <a:t>Knows us </a:t>
            </a:r>
            <a:r>
              <a:rPr lang="en-US" sz="2000" b="1" i="1" dirty="0">
                <a:latin typeface="Arial" panose="020B0604020202020204" pitchFamily="34" charset="0"/>
                <a:cs typeface="Arial" panose="020B0604020202020204" pitchFamily="34" charset="0"/>
              </a:rPr>
              <a:t>and </a:t>
            </a:r>
            <a:r>
              <a:rPr lang="en-US" sz="2000" b="1" i="1" u="sng" dirty="0">
                <a:latin typeface="Arial" panose="020B0604020202020204" pitchFamily="34" charset="0"/>
                <a:cs typeface="Arial" panose="020B0604020202020204" pitchFamily="34" charset="0"/>
              </a:rPr>
              <a:t>Grow with </a:t>
            </a:r>
            <a:r>
              <a:rPr lang="en-US" sz="2000" b="1" i="1" dirty="0">
                <a:latin typeface="Arial" panose="020B0604020202020204" pitchFamily="34" charset="0"/>
                <a:cs typeface="Arial" panose="020B0604020202020204" pitchFamily="34" charset="0"/>
              </a:rPr>
              <a:t>the One who </a:t>
            </a:r>
            <a:r>
              <a:rPr lang="en-US" sz="2000" b="1" i="1" u="sng" dirty="0">
                <a:latin typeface="Arial" panose="020B0604020202020204" pitchFamily="34" charset="0"/>
                <a:cs typeface="Arial" panose="020B0604020202020204" pitchFamily="34" charset="0"/>
              </a:rPr>
              <a:t>Loves us</a:t>
            </a:r>
          </a:p>
          <a:p>
            <a:endParaRPr lang="en-US" sz="2000" b="1" dirty="0"/>
          </a:p>
          <a:p>
            <a:pPr marL="0" indent="0">
              <a:buNone/>
            </a:pPr>
            <a:endParaRPr lang="en-US" sz="2000" b="1" i="1" dirty="0"/>
          </a:p>
          <a:p>
            <a:endParaRPr lang="en-US" sz="2000" dirty="0"/>
          </a:p>
        </p:txBody>
      </p:sp>
    </p:spTree>
    <p:extLst>
      <p:ext uri="{BB962C8B-B14F-4D97-AF65-F5344CB8AC3E}">
        <p14:creationId xmlns:p14="http://schemas.microsoft.com/office/powerpoint/2010/main" val="11892142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63A51-38FF-169E-FE1C-3444716F85A4}"/>
              </a:ext>
            </a:extLst>
          </p:cNvPr>
          <p:cNvSpPr>
            <a:spLocks noGrp="1"/>
          </p:cNvSpPr>
          <p:nvPr>
            <p:ph type="title"/>
          </p:nvPr>
        </p:nvSpPr>
        <p:spPr>
          <a:xfrm>
            <a:off x="677334" y="259644"/>
            <a:ext cx="8596668" cy="903113"/>
          </a:xfrm>
        </p:spPr>
        <p:txBody>
          <a:bodyPr>
            <a:noAutofit/>
          </a:bodyPr>
          <a:lstStyle/>
          <a:p>
            <a:r>
              <a:rPr lang="en-US" sz="2400" b="1" i="1" u="sng" dirty="0">
                <a:latin typeface="Arial" panose="020B0604020202020204" pitchFamily="34" charset="0"/>
                <a:cs typeface="Arial" panose="020B0604020202020204" pitchFamily="34" charset="0"/>
              </a:rPr>
              <a:t>History  Psalms </a:t>
            </a:r>
            <a:r>
              <a:rPr lang="en-US" sz="2400" b="1" i="1" dirty="0">
                <a:latin typeface="Arial" panose="020B0604020202020204" pitchFamily="34" charset="0"/>
                <a:cs typeface="Arial" panose="020B0604020202020204" pitchFamily="34" charset="0"/>
              </a:rPr>
              <a:t>– Psalms reflecting on Highlights of Israel’s History (78, 105, 106, 136)</a:t>
            </a:r>
            <a:br>
              <a:rPr lang="en-US" sz="2400" b="1" i="1"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5A5A600-6136-D689-E35B-B47B99AD5426}"/>
              </a:ext>
            </a:extLst>
          </p:cNvPr>
          <p:cNvSpPr>
            <a:spLocks noGrp="1"/>
          </p:cNvSpPr>
          <p:nvPr>
            <p:ph idx="1"/>
          </p:nvPr>
        </p:nvSpPr>
        <p:spPr>
          <a:xfrm>
            <a:off x="677334" y="1162757"/>
            <a:ext cx="8596668" cy="4878606"/>
          </a:xfrm>
        </p:spPr>
        <p:txBody>
          <a:bodyPr>
            <a:normAutofit/>
          </a:bodyPr>
          <a:lstStyle/>
          <a:p>
            <a:endParaRPr lang="en-US" sz="2000" b="1" i="1" dirty="0"/>
          </a:p>
          <a:p>
            <a:r>
              <a:rPr lang="en-US" sz="2000" b="1" i="1" dirty="0"/>
              <a:t>”Reminders remain to remind us to Remain”</a:t>
            </a:r>
          </a:p>
          <a:p>
            <a:endParaRPr lang="en-US" sz="2000" b="1" i="1" dirty="0"/>
          </a:p>
          <a:p>
            <a:r>
              <a:rPr lang="en-US" sz="2000" b="1" dirty="0"/>
              <a:t>Psalm 78 : </a:t>
            </a:r>
            <a:r>
              <a:rPr lang="en-US" sz="2000" b="1" u="sng" dirty="0"/>
              <a:t>Reviews the History of Israel</a:t>
            </a:r>
          </a:p>
          <a:p>
            <a:pPr lvl="2"/>
            <a:r>
              <a:rPr lang="en-US" sz="2000" b="1" i="1" dirty="0"/>
              <a:t>Lessons from God’s Character (1-11)</a:t>
            </a:r>
          </a:p>
          <a:p>
            <a:pPr lvl="2"/>
            <a:r>
              <a:rPr lang="en-US" sz="2000" b="1" i="1" dirty="0"/>
              <a:t>The </a:t>
            </a:r>
            <a:r>
              <a:rPr lang="en-US" sz="2000" b="1" i="1" u="sng" dirty="0"/>
              <a:t>Exodus and Power over Egyptian gods </a:t>
            </a:r>
            <a:r>
              <a:rPr lang="en-US" sz="2000" b="1" i="1" dirty="0"/>
              <a:t>(12-16; 42-53)</a:t>
            </a:r>
          </a:p>
          <a:p>
            <a:pPr lvl="2"/>
            <a:r>
              <a:rPr lang="en-US" sz="2000" b="1" i="1" dirty="0"/>
              <a:t>The </a:t>
            </a:r>
            <a:r>
              <a:rPr lang="en-US" sz="2000" b="1" i="1" u="sng" dirty="0"/>
              <a:t>Wilderness Wanderings </a:t>
            </a:r>
            <a:r>
              <a:rPr lang="en-US" sz="2000" b="1" i="1" dirty="0"/>
              <a:t>(17-41)</a:t>
            </a:r>
          </a:p>
          <a:p>
            <a:pPr lvl="2"/>
            <a:r>
              <a:rPr lang="en-US" sz="2000" b="1" i="1" dirty="0"/>
              <a:t>The </a:t>
            </a:r>
            <a:r>
              <a:rPr lang="en-US" sz="2000" b="1" i="1" u="sng" dirty="0"/>
              <a:t>Conquest of the Promise Land </a:t>
            </a:r>
            <a:r>
              <a:rPr lang="en-US" sz="2000" b="1" i="1" dirty="0"/>
              <a:t>(54-64)</a:t>
            </a:r>
          </a:p>
          <a:p>
            <a:pPr lvl="2"/>
            <a:r>
              <a:rPr lang="en-US" sz="2000" b="1" i="1" dirty="0"/>
              <a:t>The </a:t>
            </a:r>
            <a:r>
              <a:rPr lang="en-US" sz="2000" b="1" i="1" u="sng" dirty="0"/>
              <a:t>Shepherding Ministry of David </a:t>
            </a:r>
            <a:r>
              <a:rPr lang="en-US" sz="2000" b="1" i="1" dirty="0"/>
              <a:t>(65-72)</a:t>
            </a:r>
          </a:p>
          <a:p>
            <a:pPr marL="914400" lvl="2" indent="0">
              <a:buNone/>
            </a:pPr>
            <a:r>
              <a:rPr lang="en-US" sz="2000" b="1" i="1" dirty="0"/>
              <a:t>“Shepherd the people with skill of hand and service of heart!”</a:t>
            </a:r>
          </a:p>
          <a:p>
            <a:endParaRPr lang="en-US" sz="2000" b="1" u="sng" dirty="0"/>
          </a:p>
          <a:p>
            <a:endParaRPr lang="en-US" sz="2000" b="1" u="sng" dirty="0"/>
          </a:p>
          <a:p>
            <a:pPr marL="0" indent="0">
              <a:buNone/>
            </a:pPr>
            <a:endParaRPr lang="en-US" sz="2000" b="1" i="1" dirty="0"/>
          </a:p>
          <a:p>
            <a:endParaRPr lang="en-US" sz="2000" b="1" i="1" dirty="0"/>
          </a:p>
          <a:p>
            <a:endParaRPr lang="en-US" sz="2000" b="1" i="1" dirty="0"/>
          </a:p>
          <a:p>
            <a:endParaRPr lang="en-US" sz="2000" dirty="0"/>
          </a:p>
        </p:txBody>
      </p:sp>
    </p:spTree>
    <p:extLst>
      <p:ext uri="{BB962C8B-B14F-4D97-AF65-F5344CB8AC3E}">
        <p14:creationId xmlns:p14="http://schemas.microsoft.com/office/powerpoint/2010/main" val="12225054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516DE-F2A8-3A18-3A11-E46EF9A28387}"/>
              </a:ext>
            </a:extLst>
          </p:cNvPr>
          <p:cNvSpPr>
            <a:spLocks noGrp="1"/>
          </p:cNvSpPr>
          <p:nvPr>
            <p:ph type="title"/>
          </p:nvPr>
        </p:nvSpPr>
        <p:spPr>
          <a:xfrm>
            <a:off x="677334" y="124178"/>
            <a:ext cx="8596668" cy="880533"/>
          </a:xfrm>
        </p:spPr>
        <p:txBody>
          <a:bodyPr>
            <a:noAutofit/>
          </a:bodyPr>
          <a:lstStyle/>
          <a:p>
            <a:r>
              <a:rPr lang="en-US" sz="2400" b="1" i="1" u="sng" dirty="0">
                <a:latin typeface="Arial" panose="020B0604020202020204" pitchFamily="34" charset="0"/>
                <a:cs typeface="Arial" panose="020B0604020202020204" pitchFamily="34" charset="0"/>
              </a:rPr>
              <a:t>Hallelujah Psalms </a:t>
            </a:r>
            <a:r>
              <a:rPr lang="en-US" sz="2400" b="1" i="1" dirty="0">
                <a:latin typeface="Arial" panose="020B0604020202020204" pitchFamily="34" charset="0"/>
                <a:cs typeface="Arial" panose="020B0604020202020204" pitchFamily="34" charset="0"/>
              </a:rPr>
              <a:t>– Psalms of Praise (106, 111-113, 115-117, 135, 146-150)</a:t>
            </a:r>
            <a:br>
              <a:rPr lang="en-US" sz="2400" b="1" i="1" dirty="0">
                <a:latin typeface="Arial" panose="020B0604020202020204" pitchFamily="34" charset="0"/>
                <a:cs typeface="Arial" panose="020B0604020202020204" pitchFamily="34" charset="0"/>
              </a:rPr>
            </a:br>
            <a:endParaRPr lang="en-US" sz="2400" dirty="0"/>
          </a:p>
        </p:txBody>
      </p:sp>
      <p:sp>
        <p:nvSpPr>
          <p:cNvPr id="3" name="Content Placeholder 2">
            <a:extLst>
              <a:ext uri="{FF2B5EF4-FFF2-40B4-BE49-F238E27FC236}">
                <a16:creationId xmlns:a16="http://schemas.microsoft.com/office/drawing/2014/main" id="{7AFC5D5D-18AD-980F-2BCA-6285AF0ACF38}"/>
              </a:ext>
            </a:extLst>
          </p:cNvPr>
          <p:cNvSpPr>
            <a:spLocks noGrp="1"/>
          </p:cNvSpPr>
          <p:nvPr>
            <p:ph idx="1"/>
          </p:nvPr>
        </p:nvSpPr>
        <p:spPr>
          <a:xfrm>
            <a:off x="677334" y="1196622"/>
            <a:ext cx="8596668" cy="5328355"/>
          </a:xfrm>
        </p:spPr>
        <p:txBody>
          <a:bodyPr/>
          <a:lstStyle/>
          <a:p>
            <a:r>
              <a:rPr lang="en-US" sz="2000" b="1" dirty="0">
                <a:latin typeface="Arial" panose="020B0604020202020204" pitchFamily="34" charset="0"/>
                <a:cs typeface="Arial" panose="020B0604020202020204" pitchFamily="34" charset="0"/>
              </a:rPr>
              <a:t>Psalm 113 : </a:t>
            </a:r>
            <a:r>
              <a:rPr lang="en-US" sz="2000" b="1" u="sng" dirty="0">
                <a:latin typeface="Arial" panose="020B0604020202020204" pitchFamily="34" charset="0"/>
                <a:cs typeface="Arial" panose="020B0604020202020204" pitchFamily="34" charset="0"/>
              </a:rPr>
              <a:t>Worship – Worthy of Praise</a:t>
            </a:r>
          </a:p>
          <a:p>
            <a:r>
              <a:rPr lang="en-US" sz="2000" b="1" i="1" u="sng" dirty="0">
                <a:latin typeface="Arial" panose="020B0604020202020204" pitchFamily="34" charset="0"/>
                <a:cs typeface="Arial" panose="020B0604020202020204" pitchFamily="34" charset="0"/>
              </a:rPr>
              <a:t>Who</a:t>
            </a:r>
            <a:r>
              <a:rPr lang="en-US" sz="2000" b="1" i="1" dirty="0">
                <a:latin typeface="Arial" panose="020B0604020202020204" pitchFamily="34" charset="0"/>
                <a:cs typeface="Arial" panose="020B0604020202020204" pitchFamily="34" charset="0"/>
              </a:rPr>
              <a:t> should Worship (1)		“Servants of the Lord”</a:t>
            </a:r>
          </a:p>
          <a:p>
            <a:pPr marL="0" indent="0">
              <a:buNone/>
            </a:pPr>
            <a:endParaRPr lang="en-US" sz="2000" b="1" i="1" dirty="0">
              <a:latin typeface="Arial" panose="020B0604020202020204" pitchFamily="34" charset="0"/>
              <a:cs typeface="Arial" panose="020B0604020202020204" pitchFamily="34" charset="0"/>
            </a:endParaRPr>
          </a:p>
          <a:p>
            <a:r>
              <a:rPr lang="en-US" sz="2000" b="1" i="1" u="sng" dirty="0">
                <a:latin typeface="Arial" panose="020B0604020202020204" pitchFamily="34" charset="0"/>
                <a:cs typeface="Arial" panose="020B0604020202020204" pitchFamily="34" charset="0"/>
              </a:rPr>
              <a:t>When</a:t>
            </a:r>
            <a:r>
              <a:rPr lang="en-US" sz="2000" b="1" i="1" dirty="0">
                <a:latin typeface="Arial" panose="020B0604020202020204" pitchFamily="34" charset="0"/>
                <a:cs typeface="Arial" panose="020B0604020202020204" pitchFamily="34" charset="0"/>
              </a:rPr>
              <a:t> we should Worship (2)	“From this time and forever”</a:t>
            </a:r>
          </a:p>
          <a:p>
            <a:endParaRPr lang="en-US" sz="2000" b="1" i="1" dirty="0">
              <a:latin typeface="Arial" panose="020B0604020202020204" pitchFamily="34" charset="0"/>
              <a:cs typeface="Arial" panose="020B0604020202020204" pitchFamily="34" charset="0"/>
            </a:endParaRPr>
          </a:p>
          <a:p>
            <a:r>
              <a:rPr lang="en-US" sz="2000" b="1" i="1" u="sng" dirty="0">
                <a:latin typeface="Arial" panose="020B0604020202020204" pitchFamily="34" charset="0"/>
                <a:cs typeface="Arial" panose="020B0604020202020204" pitchFamily="34" charset="0"/>
              </a:rPr>
              <a:t>Where </a:t>
            </a:r>
            <a:r>
              <a:rPr lang="en-US" sz="2000" b="1" i="1" dirty="0">
                <a:latin typeface="Arial" panose="020B0604020202020204" pitchFamily="34" charset="0"/>
                <a:cs typeface="Arial" panose="020B0604020202020204" pitchFamily="34" charset="0"/>
              </a:rPr>
              <a:t>we should Worship (3)	“From the rising to the setting of the sun”</a:t>
            </a:r>
          </a:p>
          <a:p>
            <a:endParaRPr lang="en-US" sz="2000" b="1" i="1" dirty="0">
              <a:latin typeface="Arial" panose="020B0604020202020204" pitchFamily="34" charset="0"/>
              <a:cs typeface="Arial" panose="020B0604020202020204" pitchFamily="34" charset="0"/>
            </a:endParaRPr>
          </a:p>
          <a:p>
            <a:r>
              <a:rPr lang="en-US" sz="2000" b="1" i="1" u="sng" dirty="0">
                <a:latin typeface="Arial" panose="020B0604020202020204" pitchFamily="34" charset="0"/>
                <a:cs typeface="Arial" panose="020B0604020202020204" pitchFamily="34" charset="0"/>
              </a:rPr>
              <a:t>Why</a:t>
            </a:r>
            <a:r>
              <a:rPr lang="en-US" sz="2000" b="1" i="1" dirty="0">
                <a:latin typeface="Arial" panose="020B0604020202020204" pitchFamily="34" charset="0"/>
                <a:cs typeface="Arial" panose="020B0604020202020204" pitchFamily="34" charset="0"/>
              </a:rPr>
              <a:t> we should Worship (4-9)</a:t>
            </a:r>
          </a:p>
          <a:p>
            <a:pPr lvl="1"/>
            <a:r>
              <a:rPr lang="en-US" sz="2000" b="1" i="1" dirty="0">
                <a:latin typeface="Arial" panose="020B0604020202020204" pitchFamily="34" charset="0"/>
                <a:cs typeface="Arial" panose="020B0604020202020204" pitchFamily="34" charset="0"/>
              </a:rPr>
              <a:t>Because of </a:t>
            </a:r>
            <a:r>
              <a:rPr lang="en-US" sz="2000" b="1" i="1" u="sng" dirty="0">
                <a:latin typeface="Arial" panose="020B0604020202020204" pitchFamily="34" charset="0"/>
                <a:cs typeface="Arial" panose="020B0604020202020204" pitchFamily="34" charset="0"/>
              </a:rPr>
              <a:t>Who He is </a:t>
            </a:r>
            <a:r>
              <a:rPr lang="en-US" sz="2000" b="1" i="1" dirty="0">
                <a:latin typeface="Arial" panose="020B0604020202020204" pitchFamily="34" charset="0"/>
                <a:cs typeface="Arial" panose="020B0604020202020204" pitchFamily="34" charset="0"/>
              </a:rPr>
              <a:t>(4-6)	Worship Him for </a:t>
            </a:r>
            <a:r>
              <a:rPr lang="en-US" sz="2000" b="1" i="1" u="sng" dirty="0">
                <a:latin typeface="Arial" panose="020B0604020202020204" pitchFamily="34" charset="0"/>
                <a:cs typeface="Arial" panose="020B0604020202020204" pitchFamily="34" charset="0"/>
              </a:rPr>
              <a:t>His Name</a:t>
            </a:r>
          </a:p>
          <a:p>
            <a:pPr lvl="1"/>
            <a:r>
              <a:rPr lang="en-US" sz="2000" b="1" i="1" dirty="0">
                <a:latin typeface="Arial" panose="020B0604020202020204" pitchFamily="34" charset="0"/>
                <a:cs typeface="Arial" panose="020B0604020202020204" pitchFamily="34" charset="0"/>
              </a:rPr>
              <a:t>Because of </a:t>
            </a:r>
            <a:r>
              <a:rPr lang="en-US" sz="2000" b="1" i="1" u="sng" dirty="0">
                <a:latin typeface="Arial" panose="020B0604020202020204" pitchFamily="34" charset="0"/>
                <a:cs typeface="Arial" panose="020B0604020202020204" pitchFamily="34" charset="0"/>
              </a:rPr>
              <a:t>What He does </a:t>
            </a:r>
            <a:r>
              <a:rPr lang="en-US" sz="2000" b="1" i="1" dirty="0">
                <a:latin typeface="Arial" panose="020B0604020202020204" pitchFamily="34" charset="0"/>
                <a:cs typeface="Arial" panose="020B0604020202020204" pitchFamily="34" charset="0"/>
              </a:rPr>
              <a:t>(7-9)	Worship Him for </a:t>
            </a:r>
            <a:r>
              <a:rPr lang="en-US" sz="2000" b="1" i="1" u="sng" dirty="0">
                <a:latin typeface="Arial" panose="020B0604020202020204" pitchFamily="34" charset="0"/>
                <a:cs typeface="Arial" panose="020B0604020202020204" pitchFamily="34" charset="0"/>
              </a:rPr>
              <a:t>His Nature</a:t>
            </a:r>
          </a:p>
          <a:p>
            <a:pPr marL="457200" lvl="1" indent="0">
              <a:buNone/>
            </a:pPr>
            <a:endParaRPr lang="en-US" b="1" i="1" dirty="0"/>
          </a:p>
          <a:p>
            <a:endParaRPr lang="en-US" b="1" i="1" dirty="0"/>
          </a:p>
          <a:p>
            <a:endParaRPr lang="en-US" sz="1800" b="1" dirty="0"/>
          </a:p>
          <a:p>
            <a:endParaRPr lang="en-US" dirty="0"/>
          </a:p>
        </p:txBody>
      </p:sp>
    </p:spTree>
    <p:extLst>
      <p:ext uri="{BB962C8B-B14F-4D97-AF65-F5344CB8AC3E}">
        <p14:creationId xmlns:p14="http://schemas.microsoft.com/office/powerpoint/2010/main" val="1275215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BEF4D-AB94-0872-12A3-6BE47C2950D3}"/>
              </a:ext>
            </a:extLst>
          </p:cNvPr>
          <p:cNvSpPr>
            <a:spLocks noGrp="1"/>
          </p:cNvSpPr>
          <p:nvPr>
            <p:ph type="title"/>
          </p:nvPr>
        </p:nvSpPr>
        <p:spPr>
          <a:xfrm>
            <a:off x="677334" y="609600"/>
            <a:ext cx="8596668" cy="812800"/>
          </a:xfrm>
        </p:spPr>
        <p:txBody>
          <a:bodyPr>
            <a:normAutofit/>
          </a:bodyPr>
          <a:lstStyle/>
          <a:p>
            <a:r>
              <a:rPr lang="en-US" sz="2400" dirty="0">
                <a:latin typeface="Arial" panose="020B0604020202020204" pitchFamily="34" charset="0"/>
                <a:cs typeface="Arial" panose="020B0604020202020204" pitchFamily="34" charset="0"/>
              </a:rPr>
              <a:t>Hallelujah Psalms</a:t>
            </a:r>
            <a:endParaRPr lang="en-US" sz="2400" dirty="0"/>
          </a:p>
        </p:txBody>
      </p:sp>
      <p:sp>
        <p:nvSpPr>
          <p:cNvPr id="3" name="Content Placeholder 2">
            <a:extLst>
              <a:ext uri="{FF2B5EF4-FFF2-40B4-BE49-F238E27FC236}">
                <a16:creationId xmlns:a16="http://schemas.microsoft.com/office/drawing/2014/main" id="{8DD7B919-8204-34CA-AB36-7C437279DE73}"/>
              </a:ext>
            </a:extLst>
          </p:cNvPr>
          <p:cNvSpPr>
            <a:spLocks noGrp="1"/>
          </p:cNvSpPr>
          <p:nvPr>
            <p:ph idx="1"/>
          </p:nvPr>
        </p:nvSpPr>
        <p:spPr>
          <a:xfrm>
            <a:off x="677334" y="1422401"/>
            <a:ext cx="8596668" cy="4618962"/>
          </a:xfrm>
        </p:spPr>
        <p:txBody>
          <a:bodyPr>
            <a:normAutofit/>
          </a:bodyPr>
          <a:lstStyle/>
          <a:p>
            <a:r>
              <a:rPr lang="en-US" sz="2000" b="1" i="1" u="sng" dirty="0">
                <a:latin typeface="Arial" panose="020B0604020202020204" pitchFamily="34" charset="0"/>
                <a:cs typeface="Arial" panose="020B0604020202020204" pitchFamily="34" charset="0"/>
              </a:rPr>
              <a:t>Psalm 116 </a:t>
            </a:r>
            <a:r>
              <a:rPr lang="en-US" sz="2000" b="1" i="1" dirty="0">
                <a:latin typeface="Arial" panose="020B0604020202020204" pitchFamily="34" charset="0"/>
                <a:cs typeface="Arial" panose="020B0604020202020204" pitchFamily="34" charset="0"/>
              </a:rPr>
              <a:t>: Praise God for </a:t>
            </a:r>
            <a:r>
              <a:rPr lang="en-US" sz="2000" b="1" i="1" u="sng" dirty="0">
                <a:latin typeface="Arial" panose="020B0604020202020204" pitchFamily="34" charset="0"/>
                <a:cs typeface="Arial" panose="020B0604020202020204" pitchFamily="34" charset="0"/>
              </a:rPr>
              <a:t>How He answers Prayer</a:t>
            </a:r>
          </a:p>
          <a:p>
            <a:pPr marL="0" indent="0">
              <a:buNone/>
            </a:pPr>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From </a:t>
            </a:r>
            <a:r>
              <a:rPr lang="en-US" sz="2000" b="1" i="1" u="sng" dirty="0">
                <a:latin typeface="Arial" panose="020B0604020202020204" pitchFamily="34" charset="0"/>
                <a:cs typeface="Arial" panose="020B0604020202020204" pitchFamily="34" charset="0"/>
              </a:rPr>
              <a:t>Danger</a:t>
            </a:r>
            <a:r>
              <a:rPr lang="en-US" sz="2000" b="1" dirty="0">
                <a:latin typeface="Arial" panose="020B0604020202020204" pitchFamily="34" charset="0"/>
                <a:cs typeface="Arial" panose="020B0604020202020204" pitchFamily="34" charset="0"/>
              </a:rPr>
              <a:t> to </a:t>
            </a:r>
            <a:r>
              <a:rPr lang="en-US" sz="2000" b="1" i="1" u="sng" dirty="0">
                <a:latin typeface="Arial" panose="020B0604020202020204" pitchFamily="34" charset="0"/>
                <a:cs typeface="Arial" panose="020B0604020202020204" pitchFamily="34" charset="0"/>
              </a:rPr>
              <a:t>Deliverance</a:t>
            </a:r>
            <a:r>
              <a:rPr lang="en-US" sz="2000" b="1" dirty="0">
                <a:latin typeface="Arial" panose="020B0604020202020204" pitchFamily="34" charset="0"/>
                <a:cs typeface="Arial" panose="020B0604020202020204" pitchFamily="34" charset="0"/>
              </a:rPr>
              <a:t> (Compassion)</a:t>
            </a: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From </a:t>
            </a:r>
            <a:r>
              <a:rPr lang="en-US" sz="2000" b="1" i="1" u="sng" dirty="0">
                <a:latin typeface="Arial" panose="020B0604020202020204" pitchFamily="34" charset="0"/>
                <a:cs typeface="Arial" panose="020B0604020202020204" pitchFamily="34" charset="0"/>
              </a:rPr>
              <a:t>Frustration and Desperation </a:t>
            </a:r>
            <a:r>
              <a:rPr lang="en-US" sz="2000" b="1" dirty="0">
                <a:latin typeface="Arial" panose="020B0604020202020204" pitchFamily="34" charset="0"/>
                <a:cs typeface="Arial" panose="020B0604020202020204" pitchFamily="34" charset="0"/>
              </a:rPr>
              <a:t>to </a:t>
            </a:r>
            <a:r>
              <a:rPr lang="en-US" sz="2000" b="1" i="1" u="sng" dirty="0">
                <a:latin typeface="Arial" panose="020B0604020202020204" pitchFamily="34" charset="0"/>
                <a:cs typeface="Arial" panose="020B0604020202020204" pitchFamily="34" charset="0"/>
              </a:rPr>
              <a:t>Rest and Relief </a:t>
            </a:r>
            <a:r>
              <a:rPr lang="en-US" sz="2000" b="1" dirty="0">
                <a:latin typeface="Arial" panose="020B0604020202020204" pitchFamily="34" charset="0"/>
                <a:cs typeface="Arial" panose="020B0604020202020204" pitchFamily="34" charset="0"/>
              </a:rPr>
              <a:t>(Contentment)</a:t>
            </a:r>
          </a:p>
          <a:p>
            <a:endParaRPr lang="en-US" sz="2000" b="1"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From </a:t>
            </a:r>
            <a:r>
              <a:rPr lang="en-US" sz="2000" b="1" i="1" u="sng" dirty="0">
                <a:latin typeface="Arial" panose="020B0604020202020204" pitchFamily="34" charset="0"/>
                <a:cs typeface="Arial" panose="020B0604020202020204" pitchFamily="34" charset="0"/>
              </a:rPr>
              <a:t>Prayer</a:t>
            </a:r>
            <a:r>
              <a:rPr lang="en-US" sz="2000" b="1" dirty="0">
                <a:latin typeface="Arial" panose="020B0604020202020204" pitchFamily="34" charset="0"/>
                <a:cs typeface="Arial" panose="020B0604020202020204" pitchFamily="34" charset="0"/>
              </a:rPr>
              <a:t> to </a:t>
            </a:r>
            <a:r>
              <a:rPr lang="en-US" sz="2000" b="1" i="1" u="sng" dirty="0">
                <a:latin typeface="Arial" panose="020B0604020202020204" pitchFamily="34" charset="0"/>
                <a:cs typeface="Arial" panose="020B0604020202020204" pitchFamily="34" charset="0"/>
              </a:rPr>
              <a:t>Praise</a:t>
            </a:r>
            <a:r>
              <a:rPr lang="en-US" sz="2000" b="1" dirty="0">
                <a:latin typeface="Arial" panose="020B0604020202020204" pitchFamily="34" charset="0"/>
                <a:cs typeface="Arial" panose="020B0604020202020204" pitchFamily="34" charset="0"/>
              </a:rPr>
              <a:t> (Celebration) </a:t>
            </a:r>
          </a:p>
          <a:p>
            <a:endParaRPr lang="en-US" sz="2000" b="1" dirty="0">
              <a:latin typeface="Arial" panose="020B0604020202020204" pitchFamily="34" charset="0"/>
              <a:cs typeface="Arial" panose="020B0604020202020204" pitchFamily="34" charset="0"/>
            </a:endParaRPr>
          </a:p>
          <a:p>
            <a:pPr marL="0" indent="0">
              <a:buNone/>
            </a:pPr>
            <a:r>
              <a:rPr lang="en-US" sz="2000" b="1" dirty="0">
                <a:latin typeface="Arial" panose="020B0604020202020204" pitchFamily="34" charset="0"/>
                <a:cs typeface="Arial" panose="020B0604020202020204" pitchFamily="34" charset="0"/>
              </a:rPr>
              <a:t>Verses of Praise : (Ps. 30:9; 63;3; 66:8; 89:5; 148:3; 150:3)</a:t>
            </a:r>
          </a:p>
        </p:txBody>
      </p:sp>
    </p:spTree>
    <p:extLst>
      <p:ext uri="{BB962C8B-B14F-4D97-AF65-F5344CB8AC3E}">
        <p14:creationId xmlns:p14="http://schemas.microsoft.com/office/powerpoint/2010/main" val="12359569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60F69-8BD2-4DB1-CC70-E1F695BCECDF}"/>
              </a:ext>
            </a:extLst>
          </p:cNvPr>
          <p:cNvSpPr>
            <a:spLocks noGrp="1"/>
          </p:cNvSpPr>
          <p:nvPr>
            <p:ph type="title"/>
          </p:nvPr>
        </p:nvSpPr>
        <p:spPr>
          <a:xfrm>
            <a:off x="677334" y="609600"/>
            <a:ext cx="8596668" cy="778933"/>
          </a:xfrm>
        </p:spPr>
        <p:txBody>
          <a:bodyPr>
            <a:normAutofit fontScale="90000"/>
          </a:bodyPr>
          <a:lstStyle/>
          <a:p>
            <a:r>
              <a:rPr lang="en-US" sz="2400" b="1" i="1" u="sng" dirty="0">
                <a:latin typeface="Arial" panose="020B0604020202020204" pitchFamily="34" charset="0"/>
                <a:cs typeface="Arial" panose="020B0604020202020204" pitchFamily="34" charset="0"/>
              </a:rPr>
              <a:t>Penitential Psalms </a:t>
            </a:r>
            <a:r>
              <a:rPr lang="en-US" sz="2400" b="1" i="1" dirty="0">
                <a:latin typeface="Arial" panose="020B0604020202020204" pitchFamily="34" charset="0"/>
                <a:cs typeface="Arial" panose="020B0604020202020204" pitchFamily="34" charset="0"/>
              </a:rPr>
              <a:t>– Psalms reflecting on repentance and confession of sin (6, 32, 38, 51, 102, 130, 143)</a:t>
            </a:r>
            <a:br>
              <a:rPr lang="en-US" sz="2400" b="1" i="1" dirty="0">
                <a:latin typeface="Arial" panose="020B0604020202020204" pitchFamily="34" charset="0"/>
                <a:cs typeface="Arial" panose="020B0604020202020204" pitchFamily="34" charset="0"/>
              </a:rPr>
            </a:br>
            <a:endParaRPr lang="en-US" sz="2400" dirty="0"/>
          </a:p>
        </p:txBody>
      </p:sp>
      <p:sp>
        <p:nvSpPr>
          <p:cNvPr id="3" name="Content Placeholder 2">
            <a:extLst>
              <a:ext uri="{FF2B5EF4-FFF2-40B4-BE49-F238E27FC236}">
                <a16:creationId xmlns:a16="http://schemas.microsoft.com/office/drawing/2014/main" id="{317C6270-74EF-BF3C-31C0-9504CA694954}"/>
              </a:ext>
            </a:extLst>
          </p:cNvPr>
          <p:cNvSpPr>
            <a:spLocks noGrp="1"/>
          </p:cNvSpPr>
          <p:nvPr>
            <p:ph idx="1"/>
          </p:nvPr>
        </p:nvSpPr>
        <p:spPr>
          <a:xfrm>
            <a:off x="677334" y="1603023"/>
            <a:ext cx="8596668" cy="4978400"/>
          </a:xfrm>
        </p:spPr>
        <p:txBody>
          <a:bodyPr/>
          <a:lstStyle/>
          <a:p>
            <a:endParaRPr lang="en-US" sz="2000" b="1" i="1" dirty="0">
              <a:latin typeface="Arial" panose="020B0604020202020204" pitchFamily="34" charset="0"/>
              <a:cs typeface="Arial" panose="020B0604020202020204" pitchFamily="34" charset="0"/>
            </a:endParaRPr>
          </a:p>
          <a:p>
            <a:r>
              <a:rPr lang="en-US" sz="2000" b="1" i="1" dirty="0">
                <a:latin typeface="Arial" panose="020B0604020202020204" pitchFamily="34" charset="0"/>
                <a:cs typeface="Arial" panose="020B0604020202020204" pitchFamily="34" charset="0"/>
              </a:rPr>
              <a:t>Psalm 32 : Dealing with sin involves:</a:t>
            </a:r>
          </a:p>
          <a:p>
            <a:pPr lvl="1"/>
            <a:r>
              <a:rPr lang="en-US" sz="2000" b="1" i="1" dirty="0">
                <a:latin typeface="Arial" panose="020B0604020202020204" pitchFamily="34" charset="0"/>
                <a:cs typeface="Arial" panose="020B0604020202020204" pitchFamily="34" charset="0"/>
              </a:rPr>
              <a:t>The </a:t>
            </a:r>
            <a:r>
              <a:rPr lang="en-US" sz="2000" b="1" i="1" u="sng" dirty="0">
                <a:latin typeface="Arial" panose="020B0604020202020204" pitchFamily="34" charset="0"/>
                <a:cs typeface="Arial" panose="020B0604020202020204" pitchFamily="34" charset="0"/>
              </a:rPr>
              <a:t>Debt against </a:t>
            </a:r>
            <a:r>
              <a:rPr lang="en-US" sz="2000" b="1" i="1" dirty="0">
                <a:latin typeface="Arial" panose="020B0604020202020204" pitchFamily="34" charset="0"/>
                <a:cs typeface="Arial" panose="020B0604020202020204" pitchFamily="34" charset="0"/>
              </a:rPr>
              <a:t>you</a:t>
            </a:r>
            <a:r>
              <a:rPr lang="en-US" sz="2000" dirty="0">
                <a:latin typeface="Arial" panose="020B0604020202020204" pitchFamily="34" charset="0"/>
                <a:cs typeface="Arial" panose="020B0604020202020204" pitchFamily="34" charset="0"/>
              </a:rPr>
              <a:t> </a:t>
            </a:r>
            <a:r>
              <a:rPr lang="en-US" sz="2000" b="1" i="1" dirty="0">
                <a:latin typeface="Arial" panose="020B0604020202020204" pitchFamily="34" charset="0"/>
                <a:cs typeface="Arial" panose="020B0604020202020204" pitchFamily="34" charset="0"/>
              </a:rPr>
              <a:t>(1, 2)</a:t>
            </a:r>
          </a:p>
          <a:p>
            <a:pPr lvl="1"/>
            <a:r>
              <a:rPr lang="en-US" sz="2000" b="1" i="1" dirty="0">
                <a:latin typeface="Arial" panose="020B0604020202020204" pitchFamily="34" charset="0"/>
                <a:cs typeface="Arial" panose="020B0604020202020204" pitchFamily="34" charset="0"/>
              </a:rPr>
              <a:t>The </a:t>
            </a:r>
            <a:r>
              <a:rPr lang="en-US" sz="2000" b="1" i="1" u="sng" dirty="0">
                <a:latin typeface="Arial" panose="020B0604020202020204" pitchFamily="34" charset="0"/>
                <a:cs typeface="Arial" panose="020B0604020202020204" pitchFamily="34" charset="0"/>
              </a:rPr>
              <a:t>Pain within</a:t>
            </a:r>
            <a:r>
              <a:rPr lang="en-US" sz="2000" b="1" i="1" dirty="0">
                <a:latin typeface="Arial" panose="020B0604020202020204" pitchFamily="34" charset="0"/>
                <a:cs typeface="Arial" panose="020B0604020202020204" pitchFamily="34" charset="0"/>
              </a:rPr>
              <a:t> you (3-5)</a:t>
            </a:r>
          </a:p>
          <a:p>
            <a:pPr lvl="1"/>
            <a:r>
              <a:rPr lang="en-US" sz="2000" b="1" i="1" dirty="0">
                <a:latin typeface="Arial" panose="020B0604020202020204" pitchFamily="34" charset="0"/>
                <a:cs typeface="Arial" panose="020B0604020202020204" pitchFamily="34" charset="0"/>
              </a:rPr>
              <a:t>The </a:t>
            </a:r>
            <a:r>
              <a:rPr lang="en-US" sz="2000" b="1" i="1" u="sng" dirty="0">
                <a:latin typeface="Arial" panose="020B0604020202020204" pitchFamily="34" charset="0"/>
                <a:cs typeface="Arial" panose="020B0604020202020204" pitchFamily="34" charset="0"/>
              </a:rPr>
              <a:t>Flood around </a:t>
            </a:r>
            <a:r>
              <a:rPr lang="en-US" sz="2000" b="1" i="1" dirty="0">
                <a:latin typeface="Arial" panose="020B0604020202020204" pitchFamily="34" charset="0"/>
                <a:cs typeface="Arial" panose="020B0604020202020204" pitchFamily="34" charset="0"/>
              </a:rPr>
              <a:t>you (6-7)</a:t>
            </a:r>
          </a:p>
          <a:p>
            <a:pPr lvl="1"/>
            <a:r>
              <a:rPr lang="en-US" sz="2000" b="1" i="1" dirty="0">
                <a:latin typeface="Arial" panose="020B0604020202020204" pitchFamily="34" charset="0"/>
                <a:cs typeface="Arial" panose="020B0604020202020204" pitchFamily="34" charset="0"/>
              </a:rPr>
              <a:t>The </a:t>
            </a:r>
            <a:r>
              <a:rPr lang="en-US" sz="2000" b="1" i="1" u="sng" dirty="0">
                <a:latin typeface="Arial" panose="020B0604020202020204" pitchFamily="34" charset="0"/>
                <a:cs typeface="Arial" panose="020B0604020202020204" pitchFamily="34" charset="0"/>
              </a:rPr>
              <a:t>Road before </a:t>
            </a:r>
            <a:r>
              <a:rPr lang="en-US" sz="2000" b="1" i="1" dirty="0">
                <a:latin typeface="Arial" panose="020B0604020202020204" pitchFamily="34" charset="0"/>
                <a:cs typeface="Arial" panose="020B0604020202020204" pitchFamily="34" charset="0"/>
              </a:rPr>
              <a:t>you (8-9)</a:t>
            </a:r>
          </a:p>
          <a:p>
            <a:pPr lvl="1"/>
            <a:endParaRPr lang="en-US" sz="2000" b="1" i="1" dirty="0">
              <a:latin typeface="Arial" panose="020B0604020202020204" pitchFamily="34" charset="0"/>
              <a:cs typeface="Arial" panose="020B0604020202020204" pitchFamily="34" charset="0"/>
            </a:endParaRPr>
          </a:p>
          <a:p>
            <a:pPr marL="457200" lvl="1" indent="0">
              <a:buNone/>
            </a:pPr>
            <a:r>
              <a:rPr lang="en-US" sz="2000" b="1" i="1" dirty="0">
                <a:latin typeface="Arial" panose="020B0604020202020204" pitchFamily="34" charset="0"/>
                <a:cs typeface="Arial" panose="020B0604020202020204" pitchFamily="34" charset="0"/>
              </a:rPr>
              <a:t>Repentance involves </a:t>
            </a:r>
            <a:r>
              <a:rPr lang="en-US" sz="2000" b="1" i="1" u="sng" dirty="0">
                <a:latin typeface="Arial" panose="020B0604020202020204" pitchFamily="34" charset="0"/>
                <a:cs typeface="Arial" panose="020B0604020202020204" pitchFamily="34" charset="0"/>
              </a:rPr>
              <a:t>change of mind </a:t>
            </a:r>
            <a:r>
              <a:rPr lang="en-US" sz="2000" b="1" i="1" dirty="0">
                <a:latin typeface="Arial" panose="020B0604020202020204" pitchFamily="34" charset="0"/>
                <a:cs typeface="Arial" panose="020B0604020202020204" pitchFamily="34" charset="0"/>
              </a:rPr>
              <a:t>that results in </a:t>
            </a:r>
            <a:r>
              <a:rPr lang="en-US" sz="2000" b="1" i="1" u="sng" dirty="0">
                <a:latin typeface="Arial" panose="020B0604020202020204" pitchFamily="34" charset="0"/>
                <a:cs typeface="Arial" panose="020B0604020202020204" pitchFamily="34" charset="0"/>
              </a:rPr>
              <a:t>change of direction</a:t>
            </a:r>
            <a:r>
              <a:rPr lang="en-US" sz="2000" b="1" i="1" dirty="0">
                <a:latin typeface="Arial" panose="020B0604020202020204" pitchFamily="34" charset="0"/>
                <a:cs typeface="Arial" panose="020B0604020202020204" pitchFamily="34" charset="0"/>
              </a:rPr>
              <a:t>!</a:t>
            </a:r>
          </a:p>
          <a:p>
            <a:endParaRPr lang="en-US" dirty="0"/>
          </a:p>
        </p:txBody>
      </p:sp>
    </p:spTree>
    <p:extLst>
      <p:ext uri="{BB962C8B-B14F-4D97-AF65-F5344CB8AC3E}">
        <p14:creationId xmlns:p14="http://schemas.microsoft.com/office/powerpoint/2010/main" val="20775110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52304-869A-7A19-48BF-011DB6D961B8}"/>
              </a:ext>
            </a:extLst>
          </p:cNvPr>
          <p:cNvSpPr>
            <a:spLocks noGrp="1"/>
          </p:cNvSpPr>
          <p:nvPr>
            <p:ph type="title"/>
          </p:nvPr>
        </p:nvSpPr>
        <p:spPr>
          <a:xfrm>
            <a:off x="677334" y="609600"/>
            <a:ext cx="8596668" cy="530578"/>
          </a:xfrm>
        </p:spPr>
        <p:txBody>
          <a:bodyPr>
            <a:normAutofit/>
          </a:bodyPr>
          <a:lstStyle/>
          <a:p>
            <a:r>
              <a:rPr lang="en-US" sz="2400" dirty="0">
                <a:latin typeface="Arial" panose="020B0604020202020204" pitchFamily="34" charset="0"/>
                <a:cs typeface="Arial" panose="020B0604020202020204" pitchFamily="34" charset="0"/>
              </a:rPr>
              <a:t> Penitential Psalms</a:t>
            </a:r>
          </a:p>
        </p:txBody>
      </p:sp>
      <p:sp>
        <p:nvSpPr>
          <p:cNvPr id="3" name="Content Placeholder 2">
            <a:extLst>
              <a:ext uri="{FF2B5EF4-FFF2-40B4-BE49-F238E27FC236}">
                <a16:creationId xmlns:a16="http://schemas.microsoft.com/office/drawing/2014/main" id="{848C7B99-E694-BB3F-B19E-CCB1F13C373E}"/>
              </a:ext>
            </a:extLst>
          </p:cNvPr>
          <p:cNvSpPr>
            <a:spLocks noGrp="1"/>
          </p:cNvSpPr>
          <p:nvPr>
            <p:ph idx="1"/>
          </p:nvPr>
        </p:nvSpPr>
        <p:spPr>
          <a:xfrm>
            <a:off x="677334" y="1140178"/>
            <a:ext cx="8596668" cy="5441243"/>
          </a:xfrm>
        </p:spPr>
        <p:txBody>
          <a:bodyPr>
            <a:normAutofit lnSpcReduction="10000"/>
          </a:bodyPr>
          <a:lstStyle/>
          <a:p>
            <a:r>
              <a:rPr lang="en-US" sz="2000" b="1" dirty="0">
                <a:latin typeface="Arial" panose="020B0604020202020204" pitchFamily="34" charset="0"/>
                <a:cs typeface="Arial" panose="020B0604020202020204" pitchFamily="34" charset="0"/>
              </a:rPr>
              <a:t>Psalm 51 </a:t>
            </a:r>
          </a:p>
          <a:p>
            <a:pPr marL="0" indent="0">
              <a:buNone/>
            </a:pPr>
            <a:r>
              <a:rPr lang="en-US" sz="2000" dirty="0">
                <a:latin typeface="Arial" panose="020B0604020202020204" pitchFamily="34" charset="0"/>
                <a:cs typeface="Arial" panose="020B0604020202020204" pitchFamily="34" charset="0"/>
              </a:rPr>
              <a:t>		*</a:t>
            </a:r>
            <a:r>
              <a:rPr lang="en-US" sz="2000" b="1" i="1" dirty="0">
                <a:latin typeface="Arial" panose="020B0604020202020204" pitchFamily="34" charset="0"/>
                <a:cs typeface="Arial" panose="020B0604020202020204" pitchFamily="34" charset="0"/>
              </a:rPr>
              <a:t>Sin is </a:t>
            </a:r>
            <a:r>
              <a:rPr lang="en-US" sz="2000" b="1" i="1" u="sng" dirty="0">
                <a:latin typeface="Arial" panose="020B0604020202020204" pitchFamily="34" charset="0"/>
                <a:cs typeface="Arial" panose="020B0604020202020204" pitchFamily="34" charset="0"/>
              </a:rPr>
              <a:t>directed against God </a:t>
            </a:r>
          </a:p>
          <a:p>
            <a:pPr marL="0" indent="0">
              <a:buNone/>
            </a:pPr>
            <a:r>
              <a:rPr lang="en-US" sz="2000" dirty="0">
                <a:latin typeface="Arial" panose="020B0604020202020204" pitchFamily="34" charset="0"/>
                <a:cs typeface="Arial" panose="020B0604020202020204" pitchFamily="34" charset="0"/>
              </a:rPr>
              <a:t>		*</a:t>
            </a:r>
            <a:r>
              <a:rPr lang="en-US" sz="2000" b="1" i="1" dirty="0">
                <a:latin typeface="Arial" panose="020B0604020202020204" pitchFamily="34" charset="0"/>
                <a:cs typeface="Arial" panose="020B0604020202020204" pitchFamily="34" charset="0"/>
              </a:rPr>
              <a:t>Sin </a:t>
            </a:r>
            <a:r>
              <a:rPr lang="en-US" sz="2000" b="1" i="1" u="sng" dirty="0">
                <a:latin typeface="Arial" panose="020B0604020202020204" pitchFamily="34" charset="0"/>
                <a:cs typeface="Arial" panose="020B0604020202020204" pitchFamily="34" charset="0"/>
              </a:rPr>
              <a:t>hurts others</a:t>
            </a:r>
            <a:endParaRPr lang="en-US" sz="2000" dirty="0">
              <a:latin typeface="Arial" panose="020B0604020202020204" pitchFamily="34" charset="0"/>
              <a:cs typeface="Arial" panose="020B0604020202020204" pitchFamily="34" charset="0"/>
            </a:endParaRPr>
          </a:p>
          <a:p>
            <a:pPr marL="0" indent="0">
              <a:buNone/>
            </a:pPr>
            <a:r>
              <a:rPr lang="en-US" sz="2000" dirty="0">
                <a:latin typeface="Arial" panose="020B0604020202020204" pitchFamily="34" charset="0"/>
                <a:cs typeface="Arial" panose="020B0604020202020204" pitchFamily="34" charset="0"/>
              </a:rPr>
              <a:t>		*</a:t>
            </a:r>
            <a:r>
              <a:rPr lang="en-US" sz="2000" b="1" i="1" dirty="0">
                <a:latin typeface="Arial" panose="020B0604020202020204" pitchFamily="34" charset="0"/>
                <a:cs typeface="Arial" panose="020B0604020202020204" pitchFamily="34" charset="0"/>
              </a:rPr>
              <a:t>Sin </a:t>
            </a:r>
            <a:r>
              <a:rPr lang="en-US" sz="2000" b="1" i="1" u="sng" dirty="0">
                <a:latin typeface="Arial" panose="020B0604020202020204" pitchFamily="34" charset="0"/>
                <a:cs typeface="Arial" panose="020B0604020202020204" pitchFamily="34" charset="0"/>
              </a:rPr>
              <a:t>hurts the sinner</a:t>
            </a:r>
            <a:r>
              <a:rPr lang="en-US" sz="2000" b="1" i="1" dirty="0">
                <a:latin typeface="Arial" panose="020B0604020202020204" pitchFamily="34" charset="0"/>
                <a:cs typeface="Arial" panose="020B0604020202020204" pitchFamily="34" charset="0"/>
              </a:rPr>
              <a:t>: </a:t>
            </a:r>
          </a:p>
          <a:p>
            <a:pPr marL="0" indent="0">
              <a:buNone/>
            </a:pPr>
            <a:r>
              <a:rPr lang="en-US" sz="2000" b="1" i="1" dirty="0">
                <a:latin typeface="Arial" panose="020B0604020202020204" pitchFamily="34" charset="0"/>
                <a:cs typeface="Arial" panose="020B0604020202020204" pitchFamily="34" charset="0"/>
              </a:rPr>
              <a:t>		eyes (v.3); mind (v.6); ears (v. 8); heart (v.10); mouth (v.13-15)</a:t>
            </a:r>
          </a:p>
          <a:p>
            <a:pPr marL="0" indent="0">
              <a:buNone/>
            </a:pPr>
            <a:endParaRPr lang="en-US" sz="2000" b="1" i="1" dirty="0">
              <a:latin typeface="Arial" panose="020B0604020202020204" pitchFamily="34" charset="0"/>
              <a:cs typeface="Arial" panose="020B0604020202020204" pitchFamily="34" charset="0"/>
            </a:endParaRPr>
          </a:p>
          <a:p>
            <a:pPr marL="0" indent="0">
              <a:buNone/>
            </a:pPr>
            <a:r>
              <a:rPr lang="en-US" sz="2000" b="1" i="1" dirty="0">
                <a:latin typeface="Arial" panose="020B0604020202020204" pitchFamily="34" charset="0"/>
                <a:cs typeface="Arial" panose="020B0604020202020204" pitchFamily="34" charset="0"/>
              </a:rPr>
              <a:t>	“Are the pleasures of sin worth paying this great price?”</a:t>
            </a:r>
          </a:p>
          <a:p>
            <a:pPr marL="0" indent="0">
              <a:buNone/>
            </a:pPr>
            <a:r>
              <a:rPr lang="en-US" sz="2000" b="1" i="1" dirty="0">
                <a:latin typeface="Arial" panose="020B0604020202020204" pitchFamily="34" charset="0"/>
                <a:cs typeface="Arial" panose="020B0604020202020204" pitchFamily="34" charset="0"/>
              </a:rPr>
              <a:t>	“Is a fleeting moment of sinful pleasure worth a lifetime of sorrow?”</a:t>
            </a:r>
          </a:p>
          <a:p>
            <a:pPr marL="0" indent="0">
              <a:buNone/>
            </a:pPr>
            <a:r>
              <a:rPr lang="en-US" sz="2000" b="1" i="1" dirty="0">
                <a:latin typeface="Arial" panose="020B0604020202020204" pitchFamily="34" charset="0"/>
                <a:cs typeface="Arial" panose="020B0604020202020204" pitchFamily="34" charset="0"/>
              </a:rPr>
              <a:t> </a:t>
            </a:r>
            <a:r>
              <a:rPr lang="en-US" sz="2000" b="1" i="1" u="sng" dirty="0">
                <a:latin typeface="Arial" panose="020B0604020202020204" pitchFamily="34" charset="0"/>
                <a:cs typeface="Arial" panose="020B0604020202020204" pitchFamily="34" charset="0"/>
              </a:rPr>
              <a:t>Confession</a:t>
            </a:r>
            <a:r>
              <a:rPr lang="en-US" sz="2000" b="1" i="1" dirty="0">
                <a:latin typeface="Arial" panose="020B0604020202020204" pitchFamily="34" charset="0"/>
                <a:cs typeface="Arial" panose="020B0604020202020204" pitchFamily="34" charset="0"/>
              </a:rPr>
              <a:t> brings :		*Recognition and Realization</a:t>
            </a:r>
          </a:p>
          <a:p>
            <a:pPr marL="0" indent="0">
              <a:buNone/>
            </a:pPr>
            <a:r>
              <a:rPr lang="en-US" sz="2000" b="1" i="1" dirty="0">
                <a:latin typeface="Arial" panose="020B0604020202020204" pitchFamily="34" charset="0"/>
                <a:cs typeface="Arial" panose="020B0604020202020204" pitchFamily="34" charset="0"/>
              </a:rPr>
              <a:t>							*Release and Freedom</a:t>
            </a:r>
          </a:p>
          <a:p>
            <a:pPr marL="0" indent="0">
              <a:buNone/>
            </a:pPr>
            <a:r>
              <a:rPr lang="en-US" sz="2000" b="1" i="1" dirty="0">
                <a:latin typeface="Arial" panose="020B0604020202020204" pitchFamily="34" charset="0"/>
                <a:cs typeface="Arial" panose="020B0604020202020204" pitchFamily="34" charset="0"/>
              </a:rPr>
              <a:t>							*Restoration</a:t>
            </a:r>
          </a:p>
          <a:p>
            <a:pPr marL="0" indent="0">
              <a:buNone/>
            </a:pPr>
            <a:r>
              <a:rPr lang="en-US" sz="2000" b="1" i="1" dirty="0">
                <a:latin typeface="Arial" panose="020B0604020202020204" pitchFamily="34" charset="0"/>
                <a:cs typeface="Arial" panose="020B0604020202020204" pitchFamily="34" charset="0"/>
              </a:rPr>
              <a:t>							*Rejoicing</a:t>
            </a:r>
          </a:p>
        </p:txBody>
      </p:sp>
    </p:spTree>
    <p:extLst>
      <p:ext uri="{BB962C8B-B14F-4D97-AF65-F5344CB8AC3E}">
        <p14:creationId xmlns:p14="http://schemas.microsoft.com/office/powerpoint/2010/main" val="27286922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EAA87-914F-EA4A-B191-B7914B00D9DF}"/>
              </a:ext>
            </a:extLst>
          </p:cNvPr>
          <p:cNvSpPr>
            <a:spLocks noGrp="1"/>
          </p:cNvSpPr>
          <p:nvPr>
            <p:ph type="title"/>
          </p:nvPr>
        </p:nvSpPr>
        <p:spPr>
          <a:xfrm>
            <a:off x="677334" y="156239"/>
            <a:ext cx="8596668" cy="758162"/>
          </a:xfrm>
        </p:spPr>
        <p:txBody>
          <a:bodyPr>
            <a:normAutofit fontScale="90000"/>
          </a:bodyPr>
          <a:lstStyle/>
          <a:p>
            <a:r>
              <a:rPr lang="en-US" sz="2400" b="1" i="1" u="sng" dirty="0">
                <a:latin typeface="Arial" panose="020B0604020202020204" pitchFamily="34" charset="0"/>
                <a:cs typeface="Arial" panose="020B0604020202020204" pitchFamily="34" charset="0"/>
              </a:rPr>
              <a:t>Supplication Psalms </a:t>
            </a:r>
            <a:r>
              <a:rPr lang="en-US" sz="2400" b="1" i="1" dirty="0">
                <a:latin typeface="Arial" panose="020B0604020202020204" pitchFamily="34" charset="0"/>
                <a:cs typeface="Arial" panose="020B0604020202020204" pitchFamily="34" charset="0"/>
              </a:rPr>
              <a:t>– Psalms of calling out (42, 54-57, 61-64, 73, 86)</a:t>
            </a:r>
            <a:br>
              <a:rPr lang="en-US" sz="2400" b="1" i="1"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FECF5B2-D887-328A-FFC3-BBC4C7D8CC7D}"/>
              </a:ext>
            </a:extLst>
          </p:cNvPr>
          <p:cNvSpPr>
            <a:spLocks noGrp="1"/>
          </p:cNvSpPr>
          <p:nvPr>
            <p:ph idx="1"/>
          </p:nvPr>
        </p:nvSpPr>
        <p:spPr>
          <a:xfrm>
            <a:off x="677334" y="1196622"/>
            <a:ext cx="8596668" cy="5418667"/>
          </a:xfrm>
        </p:spPr>
        <p:txBody>
          <a:bodyPr>
            <a:normAutofit lnSpcReduction="10000"/>
          </a:bodyPr>
          <a:lstStyle/>
          <a:p>
            <a:pPr marL="0" indent="0">
              <a:buNone/>
            </a:pPr>
            <a:r>
              <a:rPr lang="en-US" sz="2000" b="1" i="1" dirty="0">
                <a:latin typeface="Arial" panose="020B0604020202020204" pitchFamily="34" charset="0"/>
                <a:cs typeface="Arial" panose="020B0604020202020204" pitchFamily="34" charset="0"/>
              </a:rPr>
              <a:t>Psalm 18:6 ”In my distress, I </a:t>
            </a:r>
            <a:r>
              <a:rPr lang="en-US" sz="2000" b="1" i="1" u="sng" dirty="0">
                <a:latin typeface="Arial" panose="020B0604020202020204" pitchFamily="34" charset="0"/>
                <a:cs typeface="Arial" panose="020B0604020202020204" pitchFamily="34" charset="0"/>
              </a:rPr>
              <a:t>called upon the Lord</a:t>
            </a:r>
            <a:r>
              <a:rPr lang="en-US" sz="2000" b="1" i="1" dirty="0">
                <a:latin typeface="Arial" panose="020B0604020202020204" pitchFamily="34" charset="0"/>
                <a:cs typeface="Arial" panose="020B0604020202020204" pitchFamily="34" charset="0"/>
              </a:rPr>
              <a:t>, and </a:t>
            </a:r>
            <a:r>
              <a:rPr lang="en-US" sz="2000" b="1" i="1" u="sng" dirty="0">
                <a:latin typeface="Arial" panose="020B0604020202020204" pitchFamily="34" charset="0"/>
                <a:cs typeface="Arial" panose="020B0604020202020204" pitchFamily="34" charset="0"/>
              </a:rPr>
              <a:t>cried</a:t>
            </a:r>
            <a:r>
              <a:rPr lang="en-US" sz="2000" b="1" i="1" dirty="0">
                <a:latin typeface="Arial" panose="020B0604020202020204" pitchFamily="34" charset="0"/>
                <a:cs typeface="Arial" panose="020B0604020202020204" pitchFamily="34" charset="0"/>
              </a:rPr>
              <a:t> to my God for help…”</a:t>
            </a:r>
          </a:p>
          <a:p>
            <a:pPr marL="0" indent="0">
              <a:buNone/>
            </a:pPr>
            <a:endParaRPr lang="en-US" sz="2000" b="1" i="1" u="sng" dirty="0">
              <a:latin typeface="Arial" panose="020B0604020202020204" pitchFamily="34" charset="0"/>
              <a:cs typeface="Arial" panose="020B0604020202020204" pitchFamily="34" charset="0"/>
            </a:endParaRPr>
          </a:p>
          <a:p>
            <a:pPr marL="0" indent="0">
              <a:buNone/>
            </a:pPr>
            <a:r>
              <a:rPr lang="en-US" sz="2000" b="1" i="1" u="sng" dirty="0">
                <a:latin typeface="Arial" panose="020B0604020202020204" pitchFamily="34" charset="0"/>
                <a:cs typeface="Arial" panose="020B0604020202020204" pitchFamily="34" charset="0"/>
              </a:rPr>
              <a:t>Psalm 42</a:t>
            </a:r>
            <a:r>
              <a:rPr lang="en-US" sz="2000" b="1" i="1" dirty="0">
                <a:latin typeface="Arial" panose="020B0604020202020204" pitchFamily="34" charset="0"/>
                <a:cs typeface="Arial" panose="020B0604020202020204" pitchFamily="34" charset="0"/>
              </a:rPr>
              <a:t>  “As the deer longs for the water brook, so my </a:t>
            </a:r>
            <a:r>
              <a:rPr lang="en-US" sz="2000" b="1" i="1" u="sng" dirty="0">
                <a:latin typeface="Arial" panose="020B0604020202020204" pitchFamily="34" charset="0"/>
                <a:cs typeface="Arial" panose="020B0604020202020204" pitchFamily="34" charset="0"/>
              </a:rPr>
              <a:t>soul </a:t>
            </a:r>
            <a:r>
              <a:rPr lang="en-US" sz="2000" b="1" i="1" dirty="0">
                <a:latin typeface="Arial" panose="020B0604020202020204" pitchFamily="34" charset="0"/>
                <a:cs typeface="Arial" panose="020B0604020202020204" pitchFamily="34" charset="0"/>
              </a:rPr>
              <a:t>longs for you, O God.”   Is it well with your Soul?</a:t>
            </a:r>
            <a:endParaRPr lang="en-US" sz="2000" b="1" i="1" u="sng" dirty="0">
              <a:latin typeface="Arial" panose="020B0604020202020204" pitchFamily="34" charset="0"/>
              <a:cs typeface="Arial" panose="020B0604020202020204" pitchFamily="34" charset="0"/>
            </a:endParaRPr>
          </a:p>
          <a:p>
            <a:r>
              <a:rPr lang="en-US" sz="2000" b="1" i="1" u="sng" dirty="0">
                <a:latin typeface="Arial" panose="020B0604020202020204" pitchFamily="34" charset="0"/>
                <a:cs typeface="Arial" panose="020B0604020202020204" pitchFamily="34" charset="0"/>
              </a:rPr>
              <a:t>Weary</a:t>
            </a:r>
            <a:r>
              <a:rPr lang="en-US" sz="2000" b="1" dirty="0">
                <a:latin typeface="Arial" panose="020B0604020202020204" pitchFamily="34" charset="0"/>
                <a:cs typeface="Arial" panose="020B0604020202020204" pitchFamily="34" charset="0"/>
              </a:rPr>
              <a:t> Soul…Let the Father </a:t>
            </a:r>
            <a:r>
              <a:rPr lang="en-US" sz="2000" b="1" i="1" u="sng" dirty="0">
                <a:latin typeface="Arial" panose="020B0604020202020204" pitchFamily="34" charset="0"/>
                <a:cs typeface="Arial" panose="020B0604020202020204" pitchFamily="34" charset="0"/>
              </a:rPr>
              <a:t>Refresh</a:t>
            </a:r>
            <a:r>
              <a:rPr lang="en-US" sz="2000" b="1" dirty="0">
                <a:latin typeface="Arial" panose="020B0604020202020204" pitchFamily="34" charset="0"/>
                <a:cs typeface="Arial" panose="020B0604020202020204" pitchFamily="34" charset="0"/>
              </a:rPr>
              <a:t> it</a:t>
            </a:r>
          </a:p>
          <a:p>
            <a:r>
              <a:rPr lang="en-US" sz="2000" b="1" i="1" u="sng" dirty="0">
                <a:latin typeface="Arial" panose="020B0604020202020204" pitchFamily="34" charset="0"/>
                <a:cs typeface="Arial" panose="020B0604020202020204" pitchFamily="34" charset="0"/>
              </a:rPr>
              <a:t>Wounded</a:t>
            </a:r>
            <a:r>
              <a:rPr lang="en-US" sz="2000" b="1" dirty="0">
                <a:latin typeface="Arial" panose="020B0604020202020204" pitchFamily="34" charset="0"/>
                <a:cs typeface="Arial" panose="020B0604020202020204" pitchFamily="34" charset="0"/>
              </a:rPr>
              <a:t> Soul…Let the Father </a:t>
            </a:r>
            <a:r>
              <a:rPr lang="en-US" sz="2000" b="1" i="1" u="sng" dirty="0">
                <a:latin typeface="Arial" panose="020B0604020202020204" pitchFamily="34" charset="0"/>
                <a:cs typeface="Arial" panose="020B0604020202020204" pitchFamily="34" charset="0"/>
              </a:rPr>
              <a:t>Repair</a:t>
            </a:r>
            <a:r>
              <a:rPr lang="en-US" sz="2000" b="1" dirty="0">
                <a:latin typeface="Arial" panose="020B0604020202020204" pitchFamily="34" charset="0"/>
                <a:cs typeface="Arial" panose="020B0604020202020204" pitchFamily="34" charset="0"/>
              </a:rPr>
              <a:t> it</a:t>
            </a:r>
          </a:p>
          <a:p>
            <a:r>
              <a:rPr lang="en-US" sz="2000" b="1" i="1" u="sng" dirty="0">
                <a:latin typeface="Arial" panose="020B0604020202020204" pitchFamily="34" charset="0"/>
                <a:cs typeface="Arial" panose="020B0604020202020204" pitchFamily="34" charset="0"/>
              </a:rPr>
              <a:t>Wandering</a:t>
            </a:r>
            <a:r>
              <a:rPr lang="en-US" sz="2000" b="1" dirty="0">
                <a:latin typeface="Arial" panose="020B0604020202020204" pitchFamily="34" charset="0"/>
                <a:cs typeface="Arial" panose="020B0604020202020204" pitchFamily="34" charset="0"/>
              </a:rPr>
              <a:t> Soul…Let the Father </a:t>
            </a:r>
            <a:r>
              <a:rPr lang="en-US" sz="2000" b="1" i="1" u="sng" dirty="0">
                <a:latin typeface="Arial" panose="020B0604020202020204" pitchFamily="34" charset="0"/>
                <a:cs typeface="Arial" panose="020B0604020202020204" pitchFamily="34" charset="0"/>
              </a:rPr>
              <a:t>Recapture</a:t>
            </a:r>
            <a:r>
              <a:rPr lang="en-US" sz="2000" b="1" dirty="0">
                <a:latin typeface="Arial" panose="020B0604020202020204" pitchFamily="34" charset="0"/>
                <a:cs typeface="Arial" panose="020B0604020202020204" pitchFamily="34" charset="0"/>
              </a:rPr>
              <a:t> it</a:t>
            </a:r>
          </a:p>
          <a:p>
            <a:endParaRPr lang="en-US" sz="2000" b="1" dirty="0">
              <a:latin typeface="Arial" panose="020B0604020202020204" pitchFamily="34" charset="0"/>
              <a:cs typeface="Arial" panose="020B0604020202020204" pitchFamily="34" charset="0"/>
            </a:endParaRPr>
          </a:p>
          <a:p>
            <a:pPr marL="0" indent="0">
              <a:buNone/>
            </a:pPr>
            <a:r>
              <a:rPr lang="en-US" sz="2000" b="1" i="1" u="sng" dirty="0">
                <a:latin typeface="Arial" panose="020B0604020202020204" pitchFamily="34" charset="0"/>
                <a:cs typeface="Arial" panose="020B0604020202020204" pitchFamily="34" charset="0"/>
              </a:rPr>
              <a:t>Psalm 61</a:t>
            </a:r>
            <a:r>
              <a:rPr lang="en-US" sz="2000" b="1" i="1" dirty="0">
                <a:latin typeface="Arial" panose="020B0604020202020204" pitchFamily="34" charset="0"/>
                <a:cs typeface="Arial" panose="020B0604020202020204" pitchFamily="34" charset="0"/>
              </a:rPr>
              <a:t>  “Hear my cry, O God…”</a:t>
            </a:r>
            <a:endParaRPr lang="en-US" sz="2000" b="1" i="1" u="sng"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Christ is </a:t>
            </a:r>
            <a:r>
              <a:rPr lang="en-US" sz="2000" b="1" i="1" u="sng" dirty="0">
                <a:latin typeface="Arial" panose="020B0604020202020204" pitchFamily="34" charset="0"/>
                <a:cs typeface="Arial" panose="020B0604020202020204" pitchFamily="34" charset="0"/>
              </a:rPr>
              <a:t>Our Refuge</a:t>
            </a:r>
            <a:r>
              <a:rPr lang="en-US" sz="2000" b="1" dirty="0">
                <a:latin typeface="Arial" panose="020B0604020202020204" pitchFamily="34" charset="0"/>
                <a:cs typeface="Arial" panose="020B0604020202020204" pitchFamily="34" charset="0"/>
              </a:rPr>
              <a:t> in the </a:t>
            </a:r>
            <a:r>
              <a:rPr lang="en-US" sz="2000" b="1" i="1" u="sng" dirty="0">
                <a:latin typeface="Arial" panose="020B0604020202020204" pitchFamily="34" charset="0"/>
                <a:cs typeface="Arial" panose="020B0604020202020204" pitchFamily="34" charset="0"/>
              </a:rPr>
              <a:t>Storms of Life</a:t>
            </a:r>
            <a:r>
              <a:rPr lang="en-US" sz="2000" b="1" dirty="0">
                <a:latin typeface="Arial" panose="020B0604020202020204" pitchFamily="34" charset="0"/>
                <a:cs typeface="Arial" panose="020B0604020202020204" pitchFamily="34" charset="0"/>
              </a:rPr>
              <a:t>!</a:t>
            </a:r>
          </a:p>
          <a:p>
            <a:pPr lvl="2"/>
            <a:r>
              <a:rPr lang="en-US" sz="2000" b="1" dirty="0">
                <a:latin typeface="Arial" panose="020B0604020202020204" pitchFamily="34" charset="0"/>
                <a:cs typeface="Arial" panose="020B0604020202020204" pitchFamily="34" charset="0"/>
              </a:rPr>
              <a:t>Rock of </a:t>
            </a:r>
            <a:r>
              <a:rPr lang="en-US" sz="2000" b="1" i="1" u="sng" dirty="0">
                <a:latin typeface="Arial" panose="020B0604020202020204" pitchFamily="34" charset="0"/>
                <a:cs typeface="Arial" panose="020B0604020202020204" pitchFamily="34" charset="0"/>
              </a:rPr>
              <a:t>Stability</a:t>
            </a:r>
          </a:p>
          <a:p>
            <a:pPr lvl="2"/>
            <a:r>
              <a:rPr lang="en-US" sz="2000" b="1" dirty="0">
                <a:latin typeface="Arial" panose="020B0604020202020204" pitchFamily="34" charset="0"/>
                <a:cs typeface="Arial" panose="020B0604020202020204" pitchFamily="34" charset="0"/>
              </a:rPr>
              <a:t>Rock of </a:t>
            </a:r>
            <a:r>
              <a:rPr lang="en-US" sz="2000" b="1" i="1" u="sng" dirty="0">
                <a:latin typeface="Arial" panose="020B0604020202020204" pitchFamily="34" charset="0"/>
                <a:cs typeface="Arial" panose="020B0604020202020204" pitchFamily="34" charset="0"/>
              </a:rPr>
              <a:t>Strength</a:t>
            </a:r>
          </a:p>
          <a:p>
            <a:pPr lvl="2"/>
            <a:r>
              <a:rPr lang="en-US" sz="2000" b="1" dirty="0">
                <a:latin typeface="Arial" panose="020B0604020202020204" pitchFamily="34" charset="0"/>
                <a:cs typeface="Arial" panose="020B0604020202020204" pitchFamily="34" charset="0"/>
              </a:rPr>
              <a:t>Rock of </a:t>
            </a:r>
            <a:r>
              <a:rPr lang="en-US" sz="2000" b="1" i="1" u="sng" dirty="0">
                <a:latin typeface="Arial" panose="020B0604020202020204" pitchFamily="34" charset="0"/>
                <a:cs typeface="Arial" panose="020B0604020202020204" pitchFamily="34" charset="0"/>
              </a:rPr>
              <a:t>Safety</a:t>
            </a:r>
          </a:p>
        </p:txBody>
      </p:sp>
    </p:spTree>
    <p:extLst>
      <p:ext uri="{BB962C8B-B14F-4D97-AF65-F5344CB8AC3E}">
        <p14:creationId xmlns:p14="http://schemas.microsoft.com/office/powerpoint/2010/main" val="19881552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42DA7-65D9-12FE-5454-FB6873E97435}"/>
              </a:ext>
            </a:extLst>
          </p:cNvPr>
          <p:cNvSpPr>
            <a:spLocks noGrp="1"/>
          </p:cNvSpPr>
          <p:nvPr>
            <p:ph type="title"/>
          </p:nvPr>
        </p:nvSpPr>
        <p:spPr>
          <a:xfrm>
            <a:off x="677334" y="156238"/>
            <a:ext cx="8596668" cy="927495"/>
          </a:xfrm>
        </p:spPr>
        <p:txBody>
          <a:bodyPr>
            <a:noAutofit/>
          </a:bodyPr>
          <a:lstStyle/>
          <a:p>
            <a:r>
              <a:rPr lang="en-US" sz="2400" b="1" i="1" u="sng" dirty="0">
                <a:latin typeface="Arial" panose="020B0604020202020204" pitchFamily="34" charset="0"/>
                <a:cs typeface="Arial" panose="020B0604020202020204" pitchFamily="34" charset="0"/>
              </a:rPr>
              <a:t>Thanksgiving Psalms </a:t>
            </a:r>
            <a:r>
              <a:rPr lang="en-US" sz="2400" b="1" i="1" dirty="0">
                <a:latin typeface="Arial" panose="020B0604020202020204" pitchFamily="34" charset="0"/>
                <a:cs typeface="Arial" panose="020B0604020202020204" pitchFamily="34" charset="0"/>
              </a:rPr>
              <a:t>– Psalms reflecting on God with thankfulness (16, 18, 103)</a:t>
            </a:r>
            <a:br>
              <a:rPr lang="en-US" sz="2400" b="1" i="1"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7064FEF-299B-4627-5F76-56DEA7844821}"/>
              </a:ext>
            </a:extLst>
          </p:cNvPr>
          <p:cNvSpPr>
            <a:spLocks noGrp="1"/>
          </p:cNvSpPr>
          <p:nvPr>
            <p:ph idx="1"/>
          </p:nvPr>
        </p:nvSpPr>
        <p:spPr>
          <a:xfrm>
            <a:off x="677334" y="1422400"/>
            <a:ext cx="8596668" cy="5113867"/>
          </a:xfrm>
        </p:spPr>
        <p:txBody>
          <a:bodyPr>
            <a:normAutofit lnSpcReduction="10000"/>
          </a:bodyPr>
          <a:lstStyle/>
          <a:p>
            <a:r>
              <a:rPr lang="en-US" sz="2000" b="1" dirty="0">
                <a:latin typeface="Arial" panose="020B0604020202020204" pitchFamily="34" charset="0"/>
                <a:cs typeface="Arial" panose="020B0604020202020204" pitchFamily="34" charset="0"/>
              </a:rPr>
              <a:t>Psalm 18  </a:t>
            </a:r>
            <a:r>
              <a:rPr lang="en-US" sz="2000" dirty="0">
                <a:latin typeface="Arial" panose="020B0604020202020204" pitchFamily="34" charset="0"/>
                <a:cs typeface="Arial" panose="020B0604020202020204" pitchFamily="34" charset="0"/>
              </a:rPr>
              <a:t>As David looked back over his life, he was reminded of:</a:t>
            </a:r>
          </a:p>
          <a:p>
            <a:pPr marL="0" indent="0">
              <a:buNone/>
            </a:pP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God’s </a:t>
            </a:r>
            <a:r>
              <a:rPr lang="en-US" sz="2000" b="1" i="1" u="sng" dirty="0">
                <a:latin typeface="Arial" panose="020B0604020202020204" pitchFamily="34" charset="0"/>
                <a:cs typeface="Arial" panose="020B0604020202020204" pitchFamily="34" charset="0"/>
              </a:rPr>
              <a:t>Faithfulness</a:t>
            </a:r>
            <a:r>
              <a:rPr lang="en-US" sz="2000" b="1" dirty="0">
                <a:latin typeface="Arial" panose="020B0604020202020204" pitchFamily="34" charset="0"/>
                <a:cs typeface="Arial" panose="020B0604020202020204" pitchFamily="34" charset="0"/>
              </a:rPr>
              <a:t> (1-3)</a:t>
            </a:r>
          </a:p>
          <a:p>
            <a:pPr marL="0" indent="0">
              <a:buNone/>
            </a:pP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God’s </a:t>
            </a:r>
            <a:r>
              <a:rPr lang="en-US" sz="2000" b="1" i="1" u="sng" dirty="0">
                <a:latin typeface="Arial" panose="020B0604020202020204" pitchFamily="34" charset="0"/>
                <a:cs typeface="Arial" panose="020B0604020202020204" pitchFamily="34" charset="0"/>
              </a:rPr>
              <a:t>Righteousness</a:t>
            </a:r>
            <a:r>
              <a:rPr lang="en-US" sz="2000" b="1" dirty="0">
                <a:latin typeface="Arial" panose="020B0604020202020204" pitchFamily="34" charset="0"/>
                <a:cs typeface="Arial" panose="020B0604020202020204" pitchFamily="34" charset="0"/>
              </a:rPr>
              <a:t> (4-27)</a:t>
            </a:r>
          </a:p>
          <a:p>
            <a:pPr marL="0" indent="0">
              <a:buNone/>
            </a:pP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God’s </a:t>
            </a:r>
            <a:r>
              <a:rPr lang="en-US" sz="2000" b="1" i="1" u="sng" dirty="0">
                <a:latin typeface="Arial" panose="020B0604020202020204" pitchFamily="34" charset="0"/>
                <a:cs typeface="Arial" panose="020B0604020202020204" pitchFamily="34" charset="0"/>
              </a:rPr>
              <a:t>Gentleness </a:t>
            </a:r>
            <a:r>
              <a:rPr lang="en-US" sz="2000" b="1" dirty="0">
                <a:latin typeface="Arial" panose="020B0604020202020204" pitchFamily="34" charset="0"/>
                <a:cs typeface="Arial" panose="020B0604020202020204" pitchFamily="34" charset="0"/>
              </a:rPr>
              <a:t>(28-36)</a:t>
            </a:r>
          </a:p>
          <a:p>
            <a:pPr marL="0" indent="0">
              <a:buNone/>
            </a:pPr>
            <a:r>
              <a:rPr lang="en-US" sz="2000"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God’s </a:t>
            </a:r>
            <a:r>
              <a:rPr lang="en-US" sz="2000" b="1" i="1" u="sng" dirty="0">
                <a:latin typeface="Arial" panose="020B0604020202020204" pitchFamily="34" charset="0"/>
                <a:cs typeface="Arial" panose="020B0604020202020204" pitchFamily="34" charset="0"/>
              </a:rPr>
              <a:t>Exaltedness</a:t>
            </a:r>
            <a:r>
              <a:rPr lang="en-US" sz="2000" b="1" dirty="0">
                <a:latin typeface="Arial" panose="020B0604020202020204" pitchFamily="34" charset="0"/>
                <a:cs typeface="Arial" panose="020B0604020202020204" pitchFamily="34" charset="0"/>
              </a:rPr>
              <a:t> (37-50)</a:t>
            </a:r>
          </a:p>
          <a:p>
            <a:pPr marL="0" indent="0">
              <a:buNone/>
            </a:pPr>
            <a:endParaRPr lang="en-US" sz="2000" b="1" dirty="0">
              <a:latin typeface="Arial" panose="020B0604020202020204" pitchFamily="34" charset="0"/>
              <a:cs typeface="Arial" panose="020B0604020202020204" pitchFamily="34" charset="0"/>
            </a:endParaRPr>
          </a:p>
          <a:p>
            <a:pPr marL="0" indent="0">
              <a:buNone/>
            </a:pPr>
            <a:r>
              <a:rPr lang="en-US" sz="2000" b="1" dirty="0">
                <a:latin typeface="Arial" panose="020B0604020202020204" pitchFamily="34" charset="0"/>
                <a:cs typeface="Arial" panose="020B0604020202020204" pitchFamily="34" charset="0"/>
              </a:rPr>
              <a:t>	Psalm 103  </a:t>
            </a:r>
            <a:r>
              <a:rPr lang="en-US" sz="2000" b="1" i="1" dirty="0">
                <a:latin typeface="Arial" panose="020B0604020202020204" pitchFamily="34" charset="0"/>
                <a:cs typeface="Arial" panose="020B0604020202020204" pitchFamily="34" charset="0"/>
              </a:rPr>
              <a:t>“</a:t>
            </a:r>
            <a:r>
              <a:rPr lang="en-US" sz="2000" b="1" i="1" u="sng" dirty="0">
                <a:latin typeface="Arial" panose="020B0604020202020204" pitchFamily="34" charset="0"/>
                <a:cs typeface="Arial" panose="020B0604020202020204" pitchFamily="34" charset="0"/>
              </a:rPr>
              <a:t>Bless the Lord</a:t>
            </a:r>
            <a:r>
              <a:rPr lang="en-US" sz="2000" b="1" i="1" dirty="0">
                <a:latin typeface="Arial" panose="020B0604020202020204" pitchFamily="34" charset="0"/>
                <a:cs typeface="Arial" panose="020B0604020202020204" pitchFamily="34" charset="0"/>
              </a:rPr>
              <a:t>, O my soul”</a:t>
            </a:r>
          </a:p>
          <a:p>
            <a:pPr marL="0" indent="0">
              <a:buNone/>
            </a:pPr>
            <a:r>
              <a:rPr lang="en-US" sz="2000" b="1" i="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God’s </a:t>
            </a:r>
            <a:r>
              <a:rPr lang="en-US" sz="2000" b="1" i="1" u="sng" dirty="0">
                <a:latin typeface="Arial" panose="020B0604020202020204" pitchFamily="34" charset="0"/>
                <a:cs typeface="Arial" panose="020B0604020202020204" pitchFamily="34" charset="0"/>
              </a:rPr>
              <a:t>Forgiveness</a:t>
            </a:r>
            <a:r>
              <a:rPr lang="en-US" sz="2000" b="1" dirty="0">
                <a:latin typeface="Arial" panose="020B0604020202020204" pitchFamily="34" charset="0"/>
                <a:cs typeface="Arial" panose="020B0604020202020204" pitchFamily="34" charset="0"/>
              </a:rPr>
              <a:t> (v. 3)…(vv.10-14)</a:t>
            </a:r>
          </a:p>
          <a:p>
            <a:pPr marL="0" indent="0">
              <a:buNone/>
            </a:pPr>
            <a:r>
              <a:rPr lang="en-US" sz="2000" b="1" i="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God’s </a:t>
            </a:r>
            <a:r>
              <a:rPr lang="en-US" sz="2000" b="1" i="1" u="sng" dirty="0">
                <a:latin typeface="Arial" panose="020B0604020202020204" pitchFamily="34" charset="0"/>
                <a:cs typeface="Arial" panose="020B0604020202020204" pitchFamily="34" charset="0"/>
              </a:rPr>
              <a:t>Redemption</a:t>
            </a:r>
            <a:r>
              <a:rPr lang="en-US" sz="2000" b="1" dirty="0">
                <a:latin typeface="Arial" panose="020B0604020202020204" pitchFamily="34" charset="0"/>
                <a:cs typeface="Arial" panose="020B0604020202020204" pitchFamily="34" charset="0"/>
              </a:rPr>
              <a:t> (v. 4)…(vv. 6-9)</a:t>
            </a:r>
          </a:p>
          <a:p>
            <a:pPr marL="0" indent="0">
              <a:buNone/>
            </a:pPr>
            <a:r>
              <a:rPr lang="en-US" sz="2000" b="1" dirty="0">
                <a:latin typeface="Arial" panose="020B0604020202020204" pitchFamily="34" charset="0"/>
                <a:cs typeface="Arial" panose="020B0604020202020204" pitchFamily="34" charset="0"/>
              </a:rPr>
              <a:t>		God’s </a:t>
            </a:r>
            <a:r>
              <a:rPr lang="en-US" sz="2000" b="1" i="1" u="sng" dirty="0">
                <a:latin typeface="Arial" panose="020B0604020202020204" pitchFamily="34" charset="0"/>
                <a:cs typeface="Arial" panose="020B0604020202020204" pitchFamily="34" charset="0"/>
              </a:rPr>
              <a:t>Satisfaction</a:t>
            </a:r>
            <a:r>
              <a:rPr lang="en-US" sz="2000" b="1" dirty="0">
                <a:latin typeface="Arial" panose="020B0604020202020204" pitchFamily="34" charset="0"/>
                <a:cs typeface="Arial" panose="020B0604020202020204" pitchFamily="34" charset="0"/>
              </a:rPr>
              <a:t> (v. 5)…(vv. 15-18)</a:t>
            </a:r>
          </a:p>
          <a:p>
            <a:pPr marL="0" indent="0">
              <a:buNone/>
            </a:pPr>
            <a:endParaRPr lang="en-US" sz="2000" b="1" dirty="0">
              <a:latin typeface="Arial" panose="020B0604020202020204" pitchFamily="34" charset="0"/>
              <a:cs typeface="Arial" panose="020B0604020202020204" pitchFamily="34" charset="0"/>
            </a:endParaRPr>
          </a:p>
          <a:p>
            <a:pPr marL="0" indent="0">
              <a:buNone/>
            </a:pPr>
            <a:r>
              <a:rPr lang="en-US" sz="2000" b="1" i="1" u="sng" dirty="0">
                <a:latin typeface="Arial" panose="020B0604020202020204" pitchFamily="34" charset="0"/>
                <a:cs typeface="Arial" panose="020B0604020202020204" pitchFamily="34" charset="0"/>
              </a:rPr>
              <a:t>Verses of Thanksgiving </a:t>
            </a:r>
            <a:r>
              <a:rPr lang="en-US" sz="2000" b="1" dirty="0">
                <a:latin typeface="Arial" panose="020B0604020202020204" pitchFamily="34" charset="0"/>
                <a:cs typeface="Arial" panose="020B0604020202020204" pitchFamily="34" charset="0"/>
              </a:rPr>
              <a:t>: (Ps. 26:7; 28:7; 52:8,9; 86:11,12; 92:1; 95:2)</a:t>
            </a:r>
          </a:p>
          <a:p>
            <a:pPr marL="0" indent="0">
              <a:buNone/>
            </a:pP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68220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F3B9-B402-A182-DB1C-09FF534E27DC}"/>
              </a:ext>
            </a:extLst>
          </p:cNvPr>
          <p:cNvSpPr>
            <a:spLocks noGrp="1"/>
          </p:cNvSpPr>
          <p:nvPr>
            <p:ph type="title"/>
          </p:nvPr>
        </p:nvSpPr>
        <p:spPr>
          <a:xfrm>
            <a:off x="677334" y="609600"/>
            <a:ext cx="8596668" cy="891654"/>
          </a:xfrm>
        </p:spPr>
        <p:txBody>
          <a:bodyPr>
            <a:normAutofit/>
          </a:bodyPr>
          <a:lstStyle/>
          <a:p>
            <a:r>
              <a:rPr lang="en-US" sz="2400" dirty="0">
                <a:latin typeface="Arial" panose="020B0604020202020204" pitchFamily="34" charset="0"/>
                <a:cs typeface="Arial" panose="020B0604020202020204" pitchFamily="34" charset="0"/>
              </a:rPr>
              <a:t>Old Testament Names of God</a:t>
            </a:r>
          </a:p>
        </p:txBody>
      </p:sp>
      <p:sp>
        <p:nvSpPr>
          <p:cNvPr id="3" name="Content Placeholder 2">
            <a:extLst>
              <a:ext uri="{FF2B5EF4-FFF2-40B4-BE49-F238E27FC236}">
                <a16:creationId xmlns:a16="http://schemas.microsoft.com/office/drawing/2014/main" id="{6D1264C9-013F-A33D-19CD-5AC439B25D94}"/>
              </a:ext>
            </a:extLst>
          </p:cNvPr>
          <p:cNvSpPr>
            <a:spLocks noGrp="1"/>
          </p:cNvSpPr>
          <p:nvPr>
            <p:ph idx="1"/>
          </p:nvPr>
        </p:nvSpPr>
        <p:spPr>
          <a:xfrm>
            <a:off x="677334" y="1705971"/>
            <a:ext cx="8596668" cy="4335392"/>
          </a:xfrm>
        </p:spPr>
        <p:txBody>
          <a:bodyPr>
            <a:normAutofit/>
          </a:bodyPr>
          <a:lstStyle/>
          <a:p>
            <a:pPr>
              <a:buFont typeface="Arial" panose="020B0604020202020204" pitchFamily="34" charset="0"/>
              <a:buChar char="•"/>
            </a:pPr>
            <a:r>
              <a:rPr lang="en-US" sz="2000" b="0" i="0" u="none" strike="noStrike" dirty="0">
                <a:solidFill>
                  <a:srgbClr val="39547F"/>
                </a:solidFill>
                <a:effectLst/>
                <a:latin typeface="arial" panose="020B0604020202020204" pitchFamily="34" charset="0"/>
                <a:hlinkClick r:id="rId2"/>
              </a:rPr>
              <a:t>Elohim</a:t>
            </a:r>
            <a:r>
              <a:rPr lang="en-US" sz="2000" b="0" i="0" u="none" strike="noStrike" dirty="0">
                <a:solidFill>
                  <a:srgbClr val="0A0A0A"/>
                </a:solidFill>
                <a:effectLst/>
                <a:latin typeface="arial" panose="020B0604020202020204" pitchFamily="34" charset="0"/>
              </a:rPr>
              <a:t> (God)</a:t>
            </a:r>
            <a:endParaRPr lang="en-US" sz="2000" b="0" i="0" u="none" strike="noStrike" dirty="0">
              <a:solidFill>
                <a:srgbClr val="39547F"/>
              </a:solidFill>
              <a:effectLst/>
              <a:latin typeface="arial" panose="020B0604020202020204" pitchFamily="34" charset="0"/>
              <a:hlinkClick r:id="rId3"/>
            </a:endParaRPr>
          </a:p>
          <a:p>
            <a:pPr algn="l">
              <a:buFont typeface="Arial" panose="020B0604020202020204" pitchFamily="34" charset="0"/>
              <a:buChar char="•"/>
            </a:pPr>
            <a:r>
              <a:rPr lang="en-US" sz="2000" b="0" i="0" u="none" strike="noStrike" dirty="0">
                <a:solidFill>
                  <a:srgbClr val="39547F"/>
                </a:solidFill>
                <a:effectLst/>
                <a:latin typeface="arial" panose="020B0604020202020204" pitchFamily="34" charset="0"/>
                <a:hlinkClick r:id="rId3"/>
              </a:rPr>
              <a:t>El Shaddai</a:t>
            </a:r>
            <a:r>
              <a:rPr lang="en-US" sz="2000" b="0" i="0" u="none" strike="noStrike" dirty="0">
                <a:solidFill>
                  <a:srgbClr val="0A0A0A"/>
                </a:solidFill>
                <a:effectLst/>
                <a:latin typeface="arial" panose="020B0604020202020204" pitchFamily="34" charset="0"/>
              </a:rPr>
              <a:t> (Lord God Almighty)</a:t>
            </a:r>
          </a:p>
          <a:p>
            <a:pPr algn="l">
              <a:buFont typeface="Arial" panose="020B0604020202020204" pitchFamily="34" charset="0"/>
              <a:buChar char="•"/>
            </a:pPr>
            <a:r>
              <a:rPr lang="en-US" sz="2000" b="0" i="0" u="none" strike="noStrike" dirty="0">
                <a:solidFill>
                  <a:srgbClr val="39547F"/>
                </a:solidFill>
                <a:effectLst/>
                <a:latin typeface="arial" panose="020B0604020202020204" pitchFamily="34" charset="0"/>
                <a:hlinkClick r:id="rId4"/>
              </a:rPr>
              <a:t>El Elyon</a:t>
            </a:r>
            <a:r>
              <a:rPr lang="en-US" sz="2000" b="0" i="0" u="none" strike="noStrike" dirty="0">
                <a:solidFill>
                  <a:srgbClr val="0A0A0A"/>
                </a:solidFill>
                <a:effectLst/>
                <a:latin typeface="arial" panose="020B0604020202020204" pitchFamily="34" charset="0"/>
              </a:rPr>
              <a:t> (The Most High God)</a:t>
            </a:r>
          </a:p>
          <a:p>
            <a:pPr>
              <a:buFont typeface="Arial" panose="020B0604020202020204" pitchFamily="34" charset="0"/>
              <a:buChar char="•"/>
            </a:pPr>
            <a:r>
              <a:rPr lang="en-US" sz="2000" b="0" i="0" u="none" strike="noStrike" dirty="0">
                <a:solidFill>
                  <a:srgbClr val="39547F"/>
                </a:solidFill>
                <a:effectLst/>
                <a:latin typeface="arial" panose="020B0604020202020204" pitchFamily="34" charset="0"/>
                <a:hlinkClick r:id="rId5"/>
              </a:rPr>
              <a:t>El Olam</a:t>
            </a:r>
            <a:r>
              <a:rPr lang="en-US" sz="2000" b="0" i="0" u="none" strike="noStrike" dirty="0">
                <a:solidFill>
                  <a:srgbClr val="0A0A0A"/>
                </a:solidFill>
                <a:effectLst/>
                <a:latin typeface="arial" panose="020B0604020202020204" pitchFamily="34" charset="0"/>
              </a:rPr>
              <a:t> (The Everlasting God)</a:t>
            </a:r>
          </a:p>
          <a:p>
            <a:pPr algn="l">
              <a:buFont typeface="Arial" panose="020B0604020202020204" pitchFamily="34" charset="0"/>
              <a:buChar char="•"/>
            </a:pPr>
            <a:r>
              <a:rPr lang="en-US" sz="2000" b="0" i="0" u="none" strike="noStrike" dirty="0">
                <a:solidFill>
                  <a:srgbClr val="39547F"/>
                </a:solidFill>
                <a:effectLst/>
                <a:latin typeface="arial" panose="020B0604020202020204" pitchFamily="34" charset="0"/>
                <a:hlinkClick r:id="rId6"/>
              </a:rPr>
              <a:t>Adonai</a:t>
            </a:r>
            <a:r>
              <a:rPr lang="en-US" sz="2000" b="0" i="0" u="none" strike="noStrike" dirty="0">
                <a:solidFill>
                  <a:srgbClr val="0A0A0A"/>
                </a:solidFill>
                <a:effectLst/>
                <a:latin typeface="arial" panose="020B0604020202020204" pitchFamily="34" charset="0"/>
              </a:rPr>
              <a:t> (Lord, Master)</a:t>
            </a:r>
          </a:p>
          <a:p>
            <a:endParaRPr lang="en-US" dirty="0"/>
          </a:p>
        </p:txBody>
      </p:sp>
    </p:spTree>
    <p:extLst>
      <p:ext uri="{BB962C8B-B14F-4D97-AF65-F5344CB8AC3E}">
        <p14:creationId xmlns:p14="http://schemas.microsoft.com/office/powerpoint/2010/main" val="10766198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45DDA-23EC-486D-1B63-283895F858AF}"/>
              </a:ext>
            </a:extLst>
          </p:cNvPr>
          <p:cNvSpPr>
            <a:spLocks noGrp="1"/>
          </p:cNvSpPr>
          <p:nvPr>
            <p:ph type="title"/>
          </p:nvPr>
        </p:nvSpPr>
        <p:spPr>
          <a:xfrm>
            <a:off x="677334" y="609600"/>
            <a:ext cx="8596668" cy="632346"/>
          </a:xfrm>
        </p:spPr>
        <p:txBody>
          <a:bodyPr>
            <a:normAutofit fontScale="90000"/>
          </a:bodyPr>
          <a:lstStyle/>
          <a:p>
            <a:r>
              <a:rPr lang="en-US" dirty="0">
                <a:latin typeface="Arial" panose="020B0604020202020204" pitchFamily="34" charset="0"/>
                <a:cs typeface="Arial" panose="020B0604020202020204" pitchFamily="34" charset="0"/>
              </a:rPr>
              <a:t>Old Testament Names of God</a:t>
            </a:r>
          </a:p>
        </p:txBody>
      </p:sp>
      <p:sp>
        <p:nvSpPr>
          <p:cNvPr id="3" name="Content Placeholder 2">
            <a:extLst>
              <a:ext uri="{FF2B5EF4-FFF2-40B4-BE49-F238E27FC236}">
                <a16:creationId xmlns:a16="http://schemas.microsoft.com/office/drawing/2014/main" id="{777971AC-576C-266C-0572-22E8D21ED0DB}"/>
              </a:ext>
            </a:extLst>
          </p:cNvPr>
          <p:cNvSpPr>
            <a:spLocks noGrp="1"/>
          </p:cNvSpPr>
          <p:nvPr>
            <p:ph idx="1"/>
          </p:nvPr>
        </p:nvSpPr>
        <p:spPr>
          <a:xfrm>
            <a:off x="677334" y="1665027"/>
            <a:ext cx="8596668" cy="4376335"/>
          </a:xfrm>
        </p:spPr>
        <p:txBody>
          <a:bodyPr>
            <a:normAutofit fontScale="92500" lnSpcReduction="10000"/>
          </a:bodyPr>
          <a:lstStyle/>
          <a:p>
            <a:pPr marL="0" indent="0" algn="l">
              <a:buNone/>
            </a:pPr>
            <a:endParaRPr lang="en-US" sz="2000" b="0" i="0" u="none" strike="noStrike" dirty="0">
              <a:solidFill>
                <a:srgbClr val="0A0A0A"/>
              </a:solidFill>
              <a:effectLst/>
              <a:latin typeface="arial" panose="020B0604020202020204" pitchFamily="34" charset="0"/>
            </a:endParaRPr>
          </a:p>
          <a:p>
            <a:pPr algn="l">
              <a:buFont typeface="Arial" panose="020B0604020202020204" pitchFamily="34" charset="0"/>
              <a:buChar char="•"/>
            </a:pPr>
            <a:r>
              <a:rPr lang="en-US" sz="2000" b="0" i="0" u="none" strike="noStrike" dirty="0">
                <a:solidFill>
                  <a:srgbClr val="39547F"/>
                </a:solidFill>
                <a:effectLst/>
                <a:latin typeface="arial" panose="020B0604020202020204" pitchFamily="34" charset="0"/>
                <a:hlinkClick r:id="rId2"/>
              </a:rPr>
              <a:t>Yahweh</a:t>
            </a:r>
            <a:r>
              <a:rPr lang="en-US" sz="2000" b="0" i="0" u="none" strike="noStrike" dirty="0">
                <a:solidFill>
                  <a:srgbClr val="0A0A0A"/>
                </a:solidFill>
                <a:effectLst/>
                <a:latin typeface="arial" panose="020B0604020202020204" pitchFamily="34" charset="0"/>
              </a:rPr>
              <a:t> (Lord, Jehovah)</a:t>
            </a:r>
          </a:p>
          <a:p>
            <a:pPr>
              <a:buFont typeface="Arial" panose="020B0604020202020204" pitchFamily="34" charset="0"/>
              <a:buChar char="•"/>
            </a:pPr>
            <a:r>
              <a:rPr lang="en-US" sz="2000" b="0" i="0" u="none" strike="noStrike" dirty="0">
                <a:solidFill>
                  <a:srgbClr val="39547F"/>
                </a:solidFill>
                <a:effectLst/>
                <a:latin typeface="arial" panose="020B0604020202020204" pitchFamily="34" charset="0"/>
                <a:hlinkClick r:id="rId3"/>
              </a:rPr>
              <a:t>Jehovah Jireh</a:t>
            </a:r>
            <a:r>
              <a:rPr lang="en-US" sz="2000" b="0" i="0" u="none" strike="noStrike" dirty="0">
                <a:solidFill>
                  <a:srgbClr val="0A0A0A"/>
                </a:solidFill>
                <a:effectLst/>
                <a:latin typeface="arial" panose="020B0604020202020204" pitchFamily="34" charset="0"/>
              </a:rPr>
              <a:t> (The Lord Will Provide)</a:t>
            </a:r>
          </a:p>
          <a:p>
            <a:pPr algn="l">
              <a:buFont typeface="Arial" panose="020B0604020202020204" pitchFamily="34" charset="0"/>
              <a:buChar char="•"/>
            </a:pPr>
            <a:r>
              <a:rPr lang="en-US" sz="2000" b="0" i="0" u="none" strike="noStrike" dirty="0">
                <a:solidFill>
                  <a:srgbClr val="39547F"/>
                </a:solidFill>
                <a:effectLst/>
                <a:latin typeface="arial" panose="020B0604020202020204" pitchFamily="34" charset="0"/>
                <a:hlinkClick r:id="rId4"/>
              </a:rPr>
              <a:t>Jehovah Nissi</a:t>
            </a:r>
            <a:r>
              <a:rPr lang="en-US" sz="2000" b="0" i="0" u="none" strike="noStrike" dirty="0">
                <a:solidFill>
                  <a:srgbClr val="0A0A0A"/>
                </a:solidFill>
                <a:effectLst/>
                <a:latin typeface="arial" panose="020B0604020202020204" pitchFamily="34" charset="0"/>
              </a:rPr>
              <a:t> (The Lord My Banner)</a:t>
            </a:r>
          </a:p>
          <a:p>
            <a:pPr algn="l">
              <a:buFont typeface="Arial" panose="020B0604020202020204" pitchFamily="34" charset="0"/>
              <a:buChar char="•"/>
            </a:pPr>
            <a:r>
              <a:rPr lang="en-US" sz="2000" b="0" i="0" u="none" strike="noStrike" dirty="0">
                <a:solidFill>
                  <a:srgbClr val="39547F"/>
                </a:solidFill>
                <a:effectLst/>
                <a:latin typeface="arial" panose="020B0604020202020204" pitchFamily="34" charset="0"/>
                <a:hlinkClick r:id="rId5"/>
              </a:rPr>
              <a:t>Jehovah-Raah</a:t>
            </a:r>
            <a:r>
              <a:rPr lang="en-US" sz="2000" b="0" i="0" u="none" strike="noStrike" dirty="0">
                <a:solidFill>
                  <a:srgbClr val="0A0A0A"/>
                </a:solidFill>
                <a:effectLst/>
                <a:latin typeface="arial" panose="020B0604020202020204" pitchFamily="34" charset="0"/>
              </a:rPr>
              <a:t> (The Lord My Shepherd)</a:t>
            </a:r>
          </a:p>
          <a:p>
            <a:pPr algn="l">
              <a:buFont typeface="Arial" panose="020B0604020202020204" pitchFamily="34" charset="0"/>
              <a:buChar char="•"/>
            </a:pPr>
            <a:r>
              <a:rPr lang="en-US" sz="2000" b="0" i="0" u="none" strike="noStrike" dirty="0">
                <a:solidFill>
                  <a:srgbClr val="39547F"/>
                </a:solidFill>
                <a:effectLst/>
                <a:latin typeface="arial" panose="020B0604020202020204" pitchFamily="34" charset="0"/>
                <a:hlinkClick r:id="rId6"/>
              </a:rPr>
              <a:t>Jehovah Rapha</a:t>
            </a:r>
            <a:r>
              <a:rPr lang="en-US" sz="2000" b="0" i="0" u="none" strike="noStrike" dirty="0">
                <a:solidFill>
                  <a:srgbClr val="0A0A0A"/>
                </a:solidFill>
                <a:effectLst/>
                <a:latin typeface="arial" panose="020B0604020202020204" pitchFamily="34" charset="0"/>
              </a:rPr>
              <a:t> (The Lord That Heals)</a:t>
            </a:r>
          </a:p>
          <a:p>
            <a:pPr algn="l">
              <a:buFont typeface="Arial" panose="020B0604020202020204" pitchFamily="34" charset="0"/>
              <a:buChar char="•"/>
            </a:pPr>
            <a:r>
              <a:rPr lang="en-US" sz="2000" b="0" i="0" u="none" strike="noStrike" dirty="0">
                <a:solidFill>
                  <a:srgbClr val="39547F"/>
                </a:solidFill>
                <a:effectLst/>
                <a:latin typeface="arial" panose="020B0604020202020204" pitchFamily="34" charset="0"/>
                <a:hlinkClick r:id="rId7"/>
              </a:rPr>
              <a:t>Jehovah Shammah</a:t>
            </a:r>
            <a:r>
              <a:rPr lang="en-US" sz="2000" b="0" i="0" u="none" strike="noStrike" dirty="0">
                <a:solidFill>
                  <a:srgbClr val="0A0A0A"/>
                </a:solidFill>
                <a:effectLst/>
                <a:latin typeface="arial" panose="020B0604020202020204" pitchFamily="34" charset="0"/>
              </a:rPr>
              <a:t> (The Lord Is There)</a:t>
            </a:r>
          </a:p>
          <a:p>
            <a:pPr algn="l">
              <a:buFont typeface="Arial" panose="020B0604020202020204" pitchFamily="34" charset="0"/>
              <a:buChar char="•"/>
            </a:pPr>
            <a:r>
              <a:rPr lang="en-US" sz="2000" b="0" i="0" u="none" strike="noStrike" dirty="0">
                <a:solidFill>
                  <a:srgbClr val="39547F"/>
                </a:solidFill>
                <a:effectLst/>
                <a:latin typeface="arial" panose="020B0604020202020204" pitchFamily="34" charset="0"/>
                <a:hlinkClick r:id="rId8"/>
              </a:rPr>
              <a:t>Jehovah Tsidkenu</a:t>
            </a:r>
            <a:r>
              <a:rPr lang="en-US" sz="2000" b="0" i="0" u="none" strike="noStrike" dirty="0">
                <a:solidFill>
                  <a:srgbClr val="0A0A0A"/>
                </a:solidFill>
                <a:effectLst/>
                <a:latin typeface="arial" panose="020B0604020202020204" pitchFamily="34" charset="0"/>
              </a:rPr>
              <a:t> (The Lord Our Righteousness)</a:t>
            </a:r>
          </a:p>
          <a:p>
            <a:pPr algn="l">
              <a:buFont typeface="Arial" panose="020B0604020202020204" pitchFamily="34" charset="0"/>
              <a:buChar char="•"/>
            </a:pPr>
            <a:r>
              <a:rPr lang="en-US" sz="2000" b="0" i="0" u="none" strike="noStrike" dirty="0">
                <a:solidFill>
                  <a:srgbClr val="39547F"/>
                </a:solidFill>
                <a:effectLst/>
                <a:latin typeface="arial" panose="020B0604020202020204" pitchFamily="34" charset="0"/>
                <a:hlinkClick r:id="rId9"/>
              </a:rPr>
              <a:t>Jehovah Mekoddishkem</a:t>
            </a:r>
            <a:r>
              <a:rPr lang="en-US" sz="2000" b="0" i="0" u="none" strike="noStrike" dirty="0">
                <a:solidFill>
                  <a:srgbClr val="0A0A0A"/>
                </a:solidFill>
                <a:effectLst/>
                <a:latin typeface="arial" panose="020B0604020202020204" pitchFamily="34" charset="0"/>
              </a:rPr>
              <a:t> (The Lord Who Sanctifies You)</a:t>
            </a:r>
          </a:p>
          <a:p>
            <a:pPr algn="l">
              <a:buFont typeface="Arial" panose="020B0604020202020204" pitchFamily="34" charset="0"/>
              <a:buChar char="•"/>
            </a:pPr>
            <a:r>
              <a:rPr lang="en-US" sz="2000" b="0" i="0" u="none" strike="noStrike" dirty="0">
                <a:solidFill>
                  <a:srgbClr val="39547F"/>
                </a:solidFill>
                <a:effectLst/>
                <a:latin typeface="arial" panose="020B0604020202020204" pitchFamily="34" charset="0"/>
                <a:hlinkClick r:id="rId10"/>
              </a:rPr>
              <a:t>Jehovah Shalom</a:t>
            </a:r>
            <a:r>
              <a:rPr lang="en-US" sz="2000" b="0" i="0" u="none" strike="noStrike" dirty="0">
                <a:solidFill>
                  <a:srgbClr val="0A0A0A"/>
                </a:solidFill>
                <a:effectLst/>
                <a:latin typeface="arial" panose="020B0604020202020204" pitchFamily="34" charset="0"/>
              </a:rPr>
              <a:t> (The Lord Is Peace)</a:t>
            </a:r>
          </a:p>
          <a:p>
            <a:pPr algn="l">
              <a:buFont typeface="Arial" panose="020B0604020202020204" pitchFamily="34" charset="0"/>
              <a:buChar char="•"/>
            </a:pPr>
            <a:r>
              <a:rPr lang="en-US" sz="2000" b="0" i="0" u="none" strike="noStrike" dirty="0">
                <a:solidFill>
                  <a:srgbClr val="39547F"/>
                </a:solidFill>
                <a:effectLst/>
                <a:latin typeface="arial" panose="020B0604020202020204" pitchFamily="34" charset="0"/>
                <a:hlinkClick r:id="rId11"/>
              </a:rPr>
              <a:t>Jehovah Sabaoth</a:t>
            </a:r>
            <a:r>
              <a:rPr lang="en-US" sz="2000" b="0" i="0" u="none" strike="noStrike" dirty="0">
                <a:solidFill>
                  <a:srgbClr val="0A0A0A"/>
                </a:solidFill>
                <a:effectLst/>
                <a:latin typeface="arial" panose="020B0604020202020204" pitchFamily="34" charset="0"/>
              </a:rPr>
              <a:t> (The Lord of Hosts)</a:t>
            </a:r>
          </a:p>
          <a:p>
            <a:pPr algn="l">
              <a:buFont typeface="Arial" panose="020B0604020202020204" pitchFamily="34" charset="0"/>
              <a:buChar char="•"/>
            </a:pPr>
            <a:endParaRPr lang="en-US" sz="2000" b="0" i="0" u="none" strike="noStrike" dirty="0">
              <a:solidFill>
                <a:srgbClr val="0A0A0A"/>
              </a:solidFill>
              <a:effectLst/>
              <a:latin typeface="arial" panose="020B0604020202020204" pitchFamily="34" charset="0"/>
            </a:endParaRPr>
          </a:p>
          <a:p>
            <a:endParaRPr lang="en-US" dirty="0"/>
          </a:p>
        </p:txBody>
      </p:sp>
    </p:spTree>
    <p:extLst>
      <p:ext uri="{BB962C8B-B14F-4D97-AF65-F5344CB8AC3E}">
        <p14:creationId xmlns:p14="http://schemas.microsoft.com/office/powerpoint/2010/main" val="2327741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6C556-ED6C-1D62-852C-6FEEF6749CF2}"/>
              </a:ext>
            </a:extLst>
          </p:cNvPr>
          <p:cNvSpPr>
            <a:spLocks noGrp="1"/>
          </p:cNvSpPr>
          <p:nvPr>
            <p:ph type="title"/>
          </p:nvPr>
        </p:nvSpPr>
        <p:spPr>
          <a:xfrm>
            <a:off x="606687" y="609598"/>
            <a:ext cx="8596668" cy="553156"/>
          </a:xfrm>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90A898C5-8DAA-B516-3E8B-7BF639414346}"/>
              </a:ext>
            </a:extLst>
          </p:cNvPr>
          <p:cNvPicPr>
            <a:picLocks noGrp="1" noChangeAspect="1"/>
          </p:cNvPicPr>
          <p:nvPr>
            <p:ph idx="1"/>
          </p:nvPr>
        </p:nvPicPr>
        <p:blipFill>
          <a:blip r:embed="rId2"/>
          <a:stretch>
            <a:fillRect/>
          </a:stretch>
        </p:blipFill>
        <p:spPr>
          <a:xfrm rot="5400000">
            <a:off x="461917" y="1144898"/>
            <a:ext cx="4483541" cy="5091289"/>
          </a:xfrm>
        </p:spPr>
      </p:pic>
      <p:pic>
        <p:nvPicPr>
          <p:cNvPr id="4" name="Picture 3">
            <a:extLst>
              <a:ext uri="{FF2B5EF4-FFF2-40B4-BE49-F238E27FC236}">
                <a16:creationId xmlns:a16="http://schemas.microsoft.com/office/drawing/2014/main" id="{F31A7272-0F64-B4D1-EFEE-530D7B886DDC}"/>
              </a:ext>
            </a:extLst>
          </p:cNvPr>
          <p:cNvPicPr>
            <a:picLocks noChangeAspect="1"/>
          </p:cNvPicPr>
          <p:nvPr/>
        </p:nvPicPr>
        <p:blipFill>
          <a:blip r:embed="rId3"/>
          <a:stretch>
            <a:fillRect/>
          </a:stretch>
        </p:blipFill>
        <p:spPr>
          <a:xfrm rot="5400000">
            <a:off x="5571838" y="1126266"/>
            <a:ext cx="4568205" cy="5213219"/>
          </a:xfrm>
          <a:prstGeom prst="rect">
            <a:avLst/>
          </a:prstGeom>
        </p:spPr>
      </p:pic>
    </p:spTree>
    <p:extLst>
      <p:ext uri="{BB962C8B-B14F-4D97-AF65-F5344CB8AC3E}">
        <p14:creationId xmlns:p14="http://schemas.microsoft.com/office/powerpoint/2010/main" val="34469940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C429B-D80B-0548-AC2B-583A83532C98}"/>
              </a:ext>
            </a:extLst>
          </p:cNvPr>
          <p:cNvSpPr>
            <a:spLocks noGrp="1"/>
          </p:cNvSpPr>
          <p:nvPr>
            <p:ph type="title"/>
          </p:nvPr>
        </p:nvSpPr>
        <p:spPr>
          <a:xfrm>
            <a:off x="677334" y="609600"/>
            <a:ext cx="8596668" cy="1083733"/>
          </a:xfrm>
        </p:spPr>
        <p:txBody>
          <a:bodyPr>
            <a:normAutofit fontScale="90000"/>
          </a:bodyPr>
          <a:lstStyle/>
          <a:p>
            <a:r>
              <a:rPr lang="en-US" sz="2400" b="1" i="1" u="sng" dirty="0">
                <a:latin typeface="Arial" panose="020B0604020202020204" pitchFamily="34" charset="0"/>
                <a:cs typeface="Arial" panose="020B0604020202020204" pitchFamily="34" charset="0"/>
              </a:rPr>
              <a:t>Messianic Psalms </a:t>
            </a:r>
            <a:r>
              <a:rPr lang="en-US" sz="2400" b="1" i="1" dirty="0">
                <a:latin typeface="Arial" panose="020B0604020202020204" pitchFamily="34" charset="0"/>
                <a:cs typeface="Arial" panose="020B0604020202020204" pitchFamily="34" charset="0"/>
              </a:rPr>
              <a:t>– Psalms reflecting on Christ’s prophecy and character as Savior, Shepherd and King (2, 20-24, 41, 68, 110, 118)</a:t>
            </a:r>
            <a:br>
              <a:rPr lang="en-US" sz="2400" b="1" i="1"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CB00672-D54D-51E7-A252-B110DA51F1C0}"/>
              </a:ext>
            </a:extLst>
          </p:cNvPr>
          <p:cNvSpPr>
            <a:spLocks noGrp="1"/>
          </p:cNvSpPr>
          <p:nvPr>
            <p:ph idx="1"/>
          </p:nvPr>
        </p:nvSpPr>
        <p:spPr/>
        <p:txBody>
          <a:bodyPr>
            <a:normAutofit/>
          </a:bodyPr>
          <a:lstStyle/>
          <a:p>
            <a:r>
              <a:rPr lang="en-US" sz="2000" b="1" u="sng" dirty="0">
                <a:latin typeface="Arial" panose="020B0604020202020204" pitchFamily="34" charset="0"/>
                <a:cs typeface="Arial" panose="020B0604020202020204" pitchFamily="34" charset="0"/>
              </a:rPr>
              <a:t>Psalm 22 </a:t>
            </a:r>
            <a:r>
              <a:rPr lang="en-US" sz="2000" dirty="0">
                <a:latin typeface="Arial" panose="020B0604020202020204" pitchFamily="34" charset="0"/>
                <a:cs typeface="Arial" panose="020B0604020202020204" pitchFamily="34" charset="0"/>
              </a:rPr>
              <a:t>– The Shepherd </a:t>
            </a:r>
            <a:r>
              <a:rPr lang="en-US" sz="2000" b="1" i="1" u="sng" dirty="0">
                <a:latin typeface="Arial" panose="020B0604020202020204" pitchFamily="34" charset="0"/>
                <a:cs typeface="Arial" panose="020B0604020202020204" pitchFamily="34" charset="0"/>
              </a:rPr>
              <a:t>dies </a:t>
            </a:r>
            <a:r>
              <a:rPr lang="en-US" sz="2000" dirty="0">
                <a:latin typeface="Arial" panose="020B0604020202020204" pitchFamily="34" charset="0"/>
                <a:cs typeface="Arial" panose="020B0604020202020204" pitchFamily="34" charset="0"/>
              </a:rPr>
              <a:t>for the sheep</a:t>
            </a:r>
          </a:p>
          <a:p>
            <a:r>
              <a:rPr lang="en-US" sz="2000" b="1" u="sng" dirty="0">
                <a:latin typeface="Arial" panose="020B0604020202020204" pitchFamily="34" charset="0"/>
                <a:cs typeface="Arial" panose="020B0604020202020204" pitchFamily="34" charset="0"/>
              </a:rPr>
              <a:t>Psalm 23 </a:t>
            </a:r>
            <a:r>
              <a:rPr lang="en-US" sz="2000" dirty="0">
                <a:latin typeface="Arial" panose="020B0604020202020204" pitchFamily="34" charset="0"/>
                <a:cs typeface="Arial" panose="020B0604020202020204" pitchFamily="34" charset="0"/>
              </a:rPr>
              <a:t>– The Shepherd </a:t>
            </a:r>
            <a:r>
              <a:rPr lang="en-US" sz="2000" b="1" i="1" u="sng" dirty="0">
                <a:latin typeface="Arial" panose="020B0604020202020204" pitchFamily="34" charset="0"/>
                <a:cs typeface="Arial" panose="020B0604020202020204" pitchFamily="34" charset="0"/>
              </a:rPr>
              <a:t>feeds, guides and cares </a:t>
            </a:r>
            <a:r>
              <a:rPr lang="en-US" sz="2000" dirty="0">
                <a:latin typeface="Arial" panose="020B0604020202020204" pitchFamily="34" charset="0"/>
                <a:cs typeface="Arial" panose="020B0604020202020204" pitchFamily="34" charset="0"/>
              </a:rPr>
              <a:t>for the sheep</a:t>
            </a:r>
          </a:p>
          <a:p>
            <a:r>
              <a:rPr lang="en-US" sz="2000" b="1" u="sng" dirty="0">
                <a:latin typeface="Arial" panose="020B0604020202020204" pitchFamily="34" charset="0"/>
                <a:cs typeface="Arial" panose="020B0604020202020204" pitchFamily="34" charset="0"/>
              </a:rPr>
              <a:t>Psalm 24 </a:t>
            </a:r>
            <a:r>
              <a:rPr lang="en-US" sz="2000" dirty="0">
                <a:latin typeface="Arial" panose="020B0604020202020204" pitchFamily="34" charset="0"/>
                <a:cs typeface="Arial" panose="020B0604020202020204" pitchFamily="34" charset="0"/>
              </a:rPr>
              <a:t>– The Shepherd </a:t>
            </a:r>
            <a:r>
              <a:rPr lang="en-US" sz="2000" b="1" i="1" u="sng" dirty="0">
                <a:latin typeface="Arial" panose="020B0604020202020204" pitchFamily="34" charset="0"/>
                <a:cs typeface="Arial" panose="020B0604020202020204" pitchFamily="34" charset="0"/>
              </a:rPr>
              <a:t>returns in glory as King </a:t>
            </a:r>
            <a:r>
              <a:rPr lang="en-US" sz="2000" dirty="0">
                <a:latin typeface="Arial" panose="020B0604020202020204" pitchFamily="34" charset="0"/>
                <a:cs typeface="Arial" panose="020B0604020202020204" pitchFamily="34" charset="0"/>
              </a:rPr>
              <a:t>for the sheep</a:t>
            </a:r>
          </a:p>
          <a:p>
            <a:pPr marL="0" indent="0">
              <a:buNone/>
            </a:pPr>
            <a:r>
              <a:rPr lang="en-US" sz="2000" b="1" dirty="0">
                <a:latin typeface="Arial" panose="020B0604020202020204" pitchFamily="34" charset="0"/>
                <a:cs typeface="Arial" panose="020B0604020202020204" pitchFamily="34" charset="0"/>
              </a:rPr>
              <a:t>		Messiah –Isaiah 9:6, 7  “Jewish God Man King”</a:t>
            </a:r>
          </a:p>
          <a:p>
            <a:pPr marL="0" indent="0">
              <a:buNone/>
            </a:pPr>
            <a:endParaRPr lang="en-US" sz="2000" dirty="0">
              <a:latin typeface="Arial" panose="020B0604020202020204" pitchFamily="34" charset="0"/>
              <a:cs typeface="Arial" panose="020B0604020202020204" pitchFamily="34" charset="0"/>
            </a:endParaRPr>
          </a:p>
          <a:p>
            <a:r>
              <a:rPr lang="en-US" sz="2000" b="1" dirty="0">
                <a:latin typeface="Arial" panose="020B0604020202020204" pitchFamily="34" charset="0"/>
                <a:cs typeface="Arial" panose="020B0604020202020204" pitchFamily="34" charset="0"/>
              </a:rPr>
              <a:t>Psalm 22 : </a:t>
            </a:r>
            <a:r>
              <a:rPr lang="en-US" sz="2000" b="1" u="sng" dirty="0">
                <a:latin typeface="Arial" panose="020B0604020202020204" pitchFamily="34" charset="0"/>
                <a:cs typeface="Arial" panose="020B0604020202020204" pitchFamily="34" charset="0"/>
              </a:rPr>
              <a:t>Crucifixion prophesied and described</a:t>
            </a:r>
          </a:p>
          <a:p>
            <a:pPr marL="0" indent="0">
              <a:buNone/>
            </a:pPr>
            <a:r>
              <a:rPr lang="en-US" sz="2000" b="1" i="1" dirty="0">
                <a:latin typeface="Arial" panose="020B0604020202020204" pitchFamily="34" charset="0"/>
                <a:cs typeface="Arial" panose="020B0604020202020204" pitchFamily="34" charset="0"/>
              </a:rPr>
              <a:t>	“His cry to the Father” (v.1)  -  Matt. 27:46</a:t>
            </a:r>
          </a:p>
          <a:p>
            <a:pPr marL="0" indent="0">
              <a:buNone/>
            </a:pPr>
            <a:r>
              <a:rPr lang="en-US" sz="2000" b="1" i="1" dirty="0">
                <a:latin typeface="Arial" panose="020B0604020202020204" pitchFamily="34" charset="0"/>
                <a:cs typeface="Arial" panose="020B0604020202020204" pitchFamily="34" charset="0"/>
              </a:rPr>
              <a:t>	“the period of darkness”  (v. 2) -  Matt. 27:45</a:t>
            </a:r>
          </a:p>
          <a:p>
            <a:pPr marL="0" indent="0">
              <a:buNone/>
            </a:pPr>
            <a:r>
              <a:rPr lang="en-US" sz="2000" b="1" i="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9133421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C4B4D-54DE-37C2-9D70-0ABE717D5CA7}"/>
              </a:ext>
            </a:extLst>
          </p:cNvPr>
          <p:cNvSpPr>
            <a:spLocks noGrp="1"/>
          </p:cNvSpPr>
          <p:nvPr>
            <p:ph type="title"/>
          </p:nvPr>
        </p:nvSpPr>
        <p:spPr>
          <a:xfrm>
            <a:off x="677334" y="609601"/>
            <a:ext cx="8596668" cy="485422"/>
          </a:xfrm>
        </p:spPr>
        <p:txBody>
          <a:bodyPr>
            <a:normAutofit/>
          </a:bodyPr>
          <a:lstStyle/>
          <a:p>
            <a:r>
              <a:rPr lang="en-US" sz="2400" dirty="0">
                <a:latin typeface="Arial" panose="020B0604020202020204" pitchFamily="34" charset="0"/>
                <a:cs typeface="Arial" panose="020B0604020202020204" pitchFamily="34" charset="0"/>
              </a:rPr>
              <a:t>Messianic Psalms</a:t>
            </a:r>
          </a:p>
        </p:txBody>
      </p:sp>
      <p:sp>
        <p:nvSpPr>
          <p:cNvPr id="3" name="Content Placeholder 2">
            <a:extLst>
              <a:ext uri="{FF2B5EF4-FFF2-40B4-BE49-F238E27FC236}">
                <a16:creationId xmlns:a16="http://schemas.microsoft.com/office/drawing/2014/main" id="{87C091B2-BF9E-FDFC-3547-D264352809CB}"/>
              </a:ext>
            </a:extLst>
          </p:cNvPr>
          <p:cNvSpPr>
            <a:spLocks noGrp="1"/>
          </p:cNvSpPr>
          <p:nvPr>
            <p:ph idx="1"/>
          </p:nvPr>
        </p:nvSpPr>
        <p:spPr>
          <a:xfrm>
            <a:off x="677334" y="1535289"/>
            <a:ext cx="8596668" cy="5152114"/>
          </a:xfrm>
        </p:spPr>
        <p:txBody>
          <a:bodyPr>
            <a:normAutofit fontScale="25000" lnSpcReduction="20000"/>
          </a:bodyPr>
          <a:lstStyle/>
          <a:p>
            <a:pPr marL="0" indent="0">
              <a:buNone/>
            </a:pPr>
            <a:r>
              <a:rPr lang="en-US" sz="2000" b="1" i="1" dirty="0">
                <a:latin typeface="Arial" panose="020B0604020202020204" pitchFamily="34" charset="0"/>
                <a:cs typeface="Arial" panose="020B0604020202020204" pitchFamily="34" charset="0"/>
              </a:rPr>
              <a:t>	</a:t>
            </a:r>
            <a:r>
              <a:rPr lang="en-US" sz="8000" b="1" i="1" dirty="0">
                <a:latin typeface="Arial" panose="020B0604020202020204" pitchFamily="34" charset="0"/>
                <a:cs typeface="Arial" panose="020B0604020202020204" pitchFamily="34" charset="0"/>
              </a:rPr>
              <a:t>“the ridicule of the people”  (v. 6-8)  -  Matt. 27:39-44</a:t>
            </a:r>
          </a:p>
          <a:p>
            <a:pPr marL="0" indent="0">
              <a:buNone/>
            </a:pPr>
            <a:r>
              <a:rPr lang="en-US" sz="8000" b="1" i="1" dirty="0">
                <a:latin typeface="Arial" panose="020B0604020202020204" pitchFamily="34" charset="0"/>
                <a:cs typeface="Arial" panose="020B0604020202020204" pitchFamily="34" charset="0"/>
              </a:rPr>
              <a:t>	“His thirst and pain”  (v. 14-15)  -  John 19:28</a:t>
            </a:r>
          </a:p>
          <a:p>
            <a:pPr marL="0" indent="0">
              <a:buNone/>
            </a:pPr>
            <a:r>
              <a:rPr lang="en-US" sz="8000" b="1" i="1" dirty="0">
                <a:latin typeface="Arial" panose="020B0604020202020204" pitchFamily="34" charset="0"/>
                <a:cs typeface="Arial" panose="020B0604020202020204" pitchFamily="34" charset="0"/>
              </a:rPr>
              <a:t>	“His pierced hands and feet”  (v. 16)  -  Luke 24:39</a:t>
            </a:r>
          </a:p>
          <a:p>
            <a:pPr marL="0" indent="0">
              <a:buNone/>
            </a:pPr>
            <a:r>
              <a:rPr lang="en-US" sz="8000" b="1" i="1" dirty="0">
                <a:latin typeface="Arial" panose="020B0604020202020204" pitchFamily="34" charset="0"/>
                <a:cs typeface="Arial" panose="020B0604020202020204" pitchFamily="34" charset="0"/>
              </a:rPr>
              <a:t>	“the gambling for His clothes”  (v. 18)  -  John 19:23-24</a:t>
            </a:r>
          </a:p>
          <a:p>
            <a:pPr marL="0" indent="0">
              <a:buNone/>
            </a:pPr>
            <a:endParaRPr lang="en-US" sz="8000" b="1" i="1" dirty="0">
              <a:latin typeface="Arial" panose="020B0604020202020204" pitchFamily="34" charset="0"/>
              <a:cs typeface="Arial" panose="020B0604020202020204" pitchFamily="34" charset="0"/>
            </a:endParaRPr>
          </a:p>
          <a:p>
            <a:pPr marL="0" indent="0">
              <a:buNone/>
            </a:pPr>
            <a:r>
              <a:rPr lang="en-US" sz="8000" b="1" i="1" dirty="0">
                <a:latin typeface="Arial" panose="020B0604020202020204" pitchFamily="34" charset="0"/>
                <a:cs typeface="Arial" panose="020B0604020202020204" pitchFamily="34" charset="0"/>
              </a:rPr>
              <a:t>	</a:t>
            </a:r>
            <a:r>
              <a:rPr lang="en-US" sz="8000" b="1" i="1" u="sng" dirty="0">
                <a:latin typeface="Arial" panose="020B0604020202020204" pitchFamily="34" charset="0"/>
                <a:cs typeface="Arial" panose="020B0604020202020204" pitchFamily="34" charset="0"/>
              </a:rPr>
              <a:t>Final Words</a:t>
            </a:r>
            <a:r>
              <a:rPr lang="en-US" sz="8000" b="1" i="1" dirty="0">
                <a:latin typeface="Arial" panose="020B0604020202020204" pitchFamily="34" charset="0"/>
                <a:cs typeface="Arial" panose="020B0604020202020204" pitchFamily="34" charset="0"/>
              </a:rPr>
              <a:t> of Jesus on the Cross:</a:t>
            </a:r>
          </a:p>
          <a:p>
            <a:pPr marL="0" indent="0">
              <a:buNone/>
            </a:pPr>
            <a:r>
              <a:rPr lang="en-US" sz="8000" b="1" i="1" dirty="0">
                <a:latin typeface="Arial" panose="020B0604020202020204" pitchFamily="34" charset="0"/>
                <a:cs typeface="Arial" panose="020B0604020202020204" pitchFamily="34" charset="0"/>
              </a:rPr>
              <a:t>		“My God, My God why have you forsaken me…”</a:t>
            </a:r>
          </a:p>
          <a:p>
            <a:pPr marL="0" indent="0">
              <a:buNone/>
            </a:pPr>
            <a:r>
              <a:rPr lang="en-US" sz="8000" b="1" i="1" dirty="0">
                <a:latin typeface="Arial" panose="020B0604020202020204" pitchFamily="34" charset="0"/>
                <a:cs typeface="Arial" panose="020B0604020202020204" pitchFamily="34" charset="0"/>
              </a:rPr>
              <a:t>		“It is Finished!”</a:t>
            </a:r>
          </a:p>
          <a:p>
            <a:pPr marL="0" indent="0">
              <a:buNone/>
            </a:pPr>
            <a:endParaRPr lang="en-US" sz="8000" b="1" i="1" dirty="0">
              <a:latin typeface="Arial" panose="020B0604020202020204" pitchFamily="34" charset="0"/>
              <a:cs typeface="Arial" panose="020B0604020202020204" pitchFamily="34" charset="0"/>
            </a:endParaRPr>
          </a:p>
          <a:p>
            <a:pPr marL="0" indent="0">
              <a:buNone/>
            </a:pPr>
            <a:r>
              <a:rPr lang="en-US" sz="8000" b="1" i="1" dirty="0">
                <a:latin typeface="Arial" panose="020B0604020202020204" pitchFamily="34" charset="0"/>
                <a:cs typeface="Arial" panose="020B0604020202020204" pitchFamily="34" charset="0"/>
              </a:rPr>
              <a:t>	</a:t>
            </a:r>
            <a:r>
              <a:rPr lang="en-US" sz="8000" b="1" i="1" u="sng" dirty="0">
                <a:latin typeface="Arial" panose="020B0604020202020204" pitchFamily="34" charset="0"/>
                <a:cs typeface="Arial" panose="020B0604020202020204" pitchFamily="34" charset="0"/>
              </a:rPr>
              <a:t>Blessings of Our Salvation</a:t>
            </a:r>
            <a:r>
              <a:rPr lang="en-US" sz="8000" b="1" i="1" u="sng" dirty="0">
                <a:latin typeface="Arial" panose="020B0604020202020204" pitchFamily="34" charset="0"/>
                <a:cs typeface="Arial" panose="020B0604020202020204" pitchFamily="34" charset="0"/>
                <a:sym typeface="Wingdings" pitchFamily="2" charset="2"/>
              </a:rPr>
              <a:t> </a:t>
            </a:r>
            <a:r>
              <a:rPr lang="en-US" sz="8000" b="1" i="1" dirty="0">
                <a:latin typeface="Arial" panose="020B0604020202020204" pitchFamily="34" charset="0"/>
                <a:cs typeface="Arial" panose="020B0604020202020204" pitchFamily="34" charset="0"/>
                <a:sym typeface="Wingdings" pitchFamily="2" charset="2"/>
              </a:rPr>
              <a:t>: Eph. 1:3-14)</a:t>
            </a:r>
            <a:endParaRPr lang="en-US" sz="8000" b="1" i="1" dirty="0">
              <a:latin typeface="Arial" panose="020B0604020202020204" pitchFamily="34" charset="0"/>
              <a:cs typeface="Arial" panose="020B0604020202020204" pitchFamily="34" charset="0"/>
            </a:endParaRPr>
          </a:p>
          <a:p>
            <a:pPr marL="0" indent="0">
              <a:buNone/>
            </a:pPr>
            <a:r>
              <a:rPr lang="en-US" sz="8000" b="1" i="1" dirty="0">
                <a:latin typeface="Arial" panose="020B0604020202020204" pitchFamily="34" charset="0"/>
                <a:cs typeface="Arial" panose="020B0604020202020204" pitchFamily="34" charset="0"/>
              </a:rPr>
              <a:t>		God the </a:t>
            </a:r>
            <a:r>
              <a:rPr lang="en-US" sz="8000" b="1" i="1" u="sng" dirty="0">
                <a:latin typeface="Arial" panose="020B0604020202020204" pitchFamily="34" charset="0"/>
                <a:cs typeface="Arial" panose="020B0604020202020204" pitchFamily="34" charset="0"/>
              </a:rPr>
              <a:t>Father</a:t>
            </a:r>
            <a:r>
              <a:rPr lang="en-US" sz="8000" b="1" i="1" dirty="0">
                <a:latin typeface="Arial" panose="020B0604020202020204" pitchFamily="34" charset="0"/>
                <a:cs typeface="Arial" panose="020B0604020202020204" pitchFamily="34" charset="0"/>
              </a:rPr>
              <a:t> – Choses and Adopts us</a:t>
            </a:r>
          </a:p>
          <a:p>
            <a:pPr marL="0" indent="0">
              <a:buNone/>
            </a:pPr>
            <a:r>
              <a:rPr lang="en-US" sz="8000" b="1" i="1" dirty="0">
                <a:latin typeface="Arial" panose="020B0604020202020204" pitchFamily="34" charset="0"/>
                <a:cs typeface="Arial" panose="020B0604020202020204" pitchFamily="34" charset="0"/>
              </a:rPr>
              <a:t>		God the </a:t>
            </a:r>
            <a:r>
              <a:rPr lang="en-US" sz="8000" b="1" i="1" u="sng" dirty="0">
                <a:latin typeface="Arial" panose="020B0604020202020204" pitchFamily="34" charset="0"/>
                <a:cs typeface="Arial" panose="020B0604020202020204" pitchFamily="34" charset="0"/>
              </a:rPr>
              <a:t>Son</a:t>
            </a:r>
            <a:r>
              <a:rPr lang="en-US" sz="8000" b="1" i="1" dirty="0">
                <a:latin typeface="Arial" panose="020B0604020202020204" pitchFamily="34" charset="0"/>
                <a:cs typeface="Arial" panose="020B0604020202020204" pitchFamily="34" charset="0"/>
              </a:rPr>
              <a:t> – Redeems and Forgives us</a:t>
            </a:r>
          </a:p>
          <a:p>
            <a:pPr marL="0" indent="0">
              <a:buNone/>
            </a:pPr>
            <a:r>
              <a:rPr lang="en-US" sz="8000" b="1" i="1" dirty="0">
                <a:latin typeface="Arial" panose="020B0604020202020204" pitchFamily="34" charset="0"/>
                <a:cs typeface="Arial" panose="020B0604020202020204" pitchFamily="34" charset="0"/>
              </a:rPr>
              <a:t>		God the </a:t>
            </a:r>
            <a:r>
              <a:rPr lang="en-US" sz="8000" b="1" i="1" u="sng" dirty="0">
                <a:latin typeface="Arial" panose="020B0604020202020204" pitchFamily="34" charset="0"/>
                <a:cs typeface="Arial" panose="020B0604020202020204" pitchFamily="34" charset="0"/>
              </a:rPr>
              <a:t>Spirit</a:t>
            </a:r>
            <a:r>
              <a:rPr lang="en-US" sz="8000" b="1" i="1" dirty="0">
                <a:latin typeface="Arial" panose="020B0604020202020204" pitchFamily="34" charset="0"/>
                <a:cs typeface="Arial" panose="020B0604020202020204" pitchFamily="34" charset="0"/>
              </a:rPr>
              <a:t> – Seals and Guarantees us</a:t>
            </a:r>
          </a:p>
          <a:p>
            <a:pPr marL="0" indent="0">
              <a:buNone/>
            </a:pPr>
            <a:endParaRPr lang="en-US" sz="8000" b="1" i="1" dirty="0">
              <a:latin typeface="Arial" panose="020B0604020202020204" pitchFamily="34" charset="0"/>
              <a:cs typeface="Arial" panose="020B0604020202020204" pitchFamily="34" charset="0"/>
            </a:endParaRPr>
          </a:p>
          <a:p>
            <a:pPr marL="0" indent="0">
              <a:buNone/>
            </a:pPr>
            <a:r>
              <a:rPr lang="en-US" sz="8000"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7812144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09A76-9642-94AF-6915-7787F400C78C}"/>
              </a:ext>
            </a:extLst>
          </p:cNvPr>
          <p:cNvSpPr>
            <a:spLocks noGrp="1"/>
          </p:cNvSpPr>
          <p:nvPr>
            <p:ph type="title"/>
          </p:nvPr>
        </p:nvSpPr>
        <p:spPr>
          <a:xfrm>
            <a:off x="677334" y="609600"/>
            <a:ext cx="8596668" cy="654756"/>
          </a:xfrm>
        </p:spPr>
        <p:txBody>
          <a:bodyPr>
            <a:normAutofit/>
          </a:bodyPr>
          <a:lstStyle/>
          <a:p>
            <a:r>
              <a:rPr lang="en-US" sz="2400" dirty="0">
                <a:latin typeface="Arial" panose="020B0604020202020204" pitchFamily="34" charset="0"/>
                <a:cs typeface="Arial" panose="020B0604020202020204" pitchFamily="34" charset="0"/>
              </a:rPr>
              <a:t>Messianic Psalms</a:t>
            </a:r>
          </a:p>
        </p:txBody>
      </p:sp>
      <p:sp>
        <p:nvSpPr>
          <p:cNvPr id="3" name="Content Placeholder 2">
            <a:extLst>
              <a:ext uri="{FF2B5EF4-FFF2-40B4-BE49-F238E27FC236}">
                <a16:creationId xmlns:a16="http://schemas.microsoft.com/office/drawing/2014/main" id="{BA800228-6619-FFE3-BE18-36C62B907E80}"/>
              </a:ext>
            </a:extLst>
          </p:cNvPr>
          <p:cNvSpPr>
            <a:spLocks noGrp="1"/>
          </p:cNvSpPr>
          <p:nvPr>
            <p:ph idx="1"/>
          </p:nvPr>
        </p:nvSpPr>
        <p:spPr>
          <a:xfrm>
            <a:off x="677334" y="1264356"/>
            <a:ext cx="8596668" cy="5477637"/>
          </a:xfrm>
        </p:spPr>
        <p:txBody>
          <a:bodyPr>
            <a:normAutofit fontScale="92500" lnSpcReduction="20000"/>
          </a:bodyPr>
          <a:lstStyle/>
          <a:p>
            <a:pPr marL="0" indent="0">
              <a:buNone/>
            </a:pPr>
            <a:r>
              <a:rPr lang="en-US" sz="2200" b="1" u="sng" dirty="0">
                <a:latin typeface="Arial" panose="020B0604020202020204" pitchFamily="34" charset="0"/>
                <a:cs typeface="Arial" panose="020B0604020202020204" pitchFamily="34" charset="0"/>
              </a:rPr>
              <a:t>Psalm 23</a:t>
            </a:r>
            <a:r>
              <a:rPr lang="en-US" sz="2200" b="1" dirty="0">
                <a:latin typeface="Arial" panose="020B0604020202020204" pitchFamily="34" charset="0"/>
                <a:cs typeface="Arial" panose="020B0604020202020204" pitchFamily="34" charset="0"/>
              </a:rPr>
              <a:t> : </a:t>
            </a:r>
            <a:r>
              <a:rPr lang="en-US" sz="2200" b="1" u="sng" dirty="0">
                <a:latin typeface="Arial" panose="020B0604020202020204" pitchFamily="34" charset="0"/>
                <a:cs typeface="Arial" panose="020B0604020202020204" pitchFamily="34" charset="0"/>
              </a:rPr>
              <a:t>The Shepherding Ministry of Christ</a:t>
            </a:r>
            <a:endParaRPr lang="en-US" sz="2200" b="1" dirty="0">
              <a:latin typeface="Arial" panose="020B0604020202020204" pitchFamily="34" charset="0"/>
              <a:cs typeface="Arial" panose="020B0604020202020204" pitchFamily="34" charset="0"/>
            </a:endParaRPr>
          </a:p>
          <a:p>
            <a:pPr>
              <a:buFont typeface="Wingdings" pitchFamily="2" charset="2"/>
              <a:buChar char="v"/>
            </a:pPr>
            <a:r>
              <a:rPr lang="en-US" sz="2200" b="1" dirty="0">
                <a:latin typeface="Arial" panose="020B0604020202020204" pitchFamily="34" charset="0"/>
                <a:cs typeface="Arial" panose="020B0604020202020204" pitchFamily="34" charset="0"/>
              </a:rPr>
              <a:t>	The Lord is “my Shepherd” (1-4)</a:t>
            </a:r>
          </a:p>
          <a:p>
            <a:pPr marL="0" indent="0">
              <a:buNone/>
            </a:pPr>
            <a:r>
              <a:rPr lang="en-US" sz="2200" b="1" dirty="0">
                <a:latin typeface="Arial" panose="020B0604020202020204" pitchFamily="34" charset="0"/>
                <a:cs typeface="Arial" panose="020B0604020202020204" pitchFamily="34" charset="0"/>
              </a:rPr>
              <a:t>				</a:t>
            </a:r>
            <a:r>
              <a:rPr lang="en-US" sz="2200" b="1" i="1" dirty="0">
                <a:latin typeface="Arial" panose="020B0604020202020204" pitchFamily="34" charset="0"/>
                <a:cs typeface="Arial" panose="020B0604020202020204" pitchFamily="34" charset="0"/>
              </a:rPr>
              <a:t>He </a:t>
            </a:r>
            <a:r>
              <a:rPr lang="en-US" sz="2200" b="1" i="1" u="sng" dirty="0">
                <a:latin typeface="Arial" panose="020B0604020202020204" pitchFamily="34" charset="0"/>
                <a:cs typeface="Arial" panose="020B0604020202020204" pitchFamily="34" charset="0"/>
              </a:rPr>
              <a:t>provides</a:t>
            </a:r>
            <a:r>
              <a:rPr lang="en-US" sz="2200" b="1" i="1" dirty="0">
                <a:latin typeface="Arial" panose="020B0604020202020204" pitchFamily="34" charset="0"/>
                <a:cs typeface="Arial" panose="020B0604020202020204" pitchFamily="34" charset="0"/>
              </a:rPr>
              <a:t> for us</a:t>
            </a:r>
          </a:p>
          <a:p>
            <a:pPr marL="0" indent="0">
              <a:buNone/>
            </a:pPr>
            <a:r>
              <a:rPr lang="en-US" sz="2200" b="1" dirty="0">
                <a:latin typeface="Arial" panose="020B0604020202020204" pitchFamily="34" charset="0"/>
                <a:cs typeface="Arial" panose="020B0604020202020204" pitchFamily="34" charset="0"/>
              </a:rPr>
              <a:t>				</a:t>
            </a:r>
            <a:r>
              <a:rPr lang="en-US" sz="2200" b="1" i="1" dirty="0">
                <a:latin typeface="Arial" panose="020B0604020202020204" pitchFamily="34" charset="0"/>
                <a:cs typeface="Arial" panose="020B0604020202020204" pitchFamily="34" charset="0"/>
              </a:rPr>
              <a:t>He </a:t>
            </a:r>
            <a:r>
              <a:rPr lang="en-US" sz="2200" b="1" i="1" u="sng" dirty="0">
                <a:latin typeface="Arial" panose="020B0604020202020204" pitchFamily="34" charset="0"/>
                <a:cs typeface="Arial" panose="020B0604020202020204" pitchFamily="34" charset="0"/>
              </a:rPr>
              <a:t>restores</a:t>
            </a:r>
            <a:r>
              <a:rPr lang="en-US" sz="2200" b="1" i="1" dirty="0">
                <a:latin typeface="Arial" panose="020B0604020202020204" pitchFamily="34" charset="0"/>
                <a:cs typeface="Arial" panose="020B0604020202020204" pitchFamily="34" charset="0"/>
              </a:rPr>
              <a:t> us</a:t>
            </a:r>
          </a:p>
          <a:p>
            <a:pPr marL="0" indent="0">
              <a:buNone/>
            </a:pPr>
            <a:r>
              <a:rPr lang="en-US" sz="2200" b="1" dirty="0">
                <a:latin typeface="Arial" panose="020B0604020202020204" pitchFamily="34" charset="0"/>
                <a:cs typeface="Arial" panose="020B0604020202020204" pitchFamily="34" charset="0"/>
              </a:rPr>
              <a:t>				</a:t>
            </a:r>
            <a:r>
              <a:rPr lang="en-US" sz="2200" b="1" i="1" dirty="0">
                <a:latin typeface="Arial" panose="020B0604020202020204" pitchFamily="34" charset="0"/>
                <a:cs typeface="Arial" panose="020B0604020202020204" pitchFamily="34" charset="0"/>
              </a:rPr>
              <a:t>He </a:t>
            </a:r>
            <a:r>
              <a:rPr lang="en-US" sz="2200" b="1" i="1" u="sng" dirty="0">
                <a:latin typeface="Arial" panose="020B0604020202020204" pitchFamily="34" charset="0"/>
                <a:cs typeface="Arial" panose="020B0604020202020204" pitchFamily="34" charset="0"/>
              </a:rPr>
              <a:t>leads</a:t>
            </a:r>
            <a:r>
              <a:rPr lang="en-US" sz="2200" b="1" i="1" dirty="0">
                <a:latin typeface="Arial" panose="020B0604020202020204" pitchFamily="34" charset="0"/>
                <a:cs typeface="Arial" panose="020B0604020202020204" pitchFamily="34" charset="0"/>
              </a:rPr>
              <a:t> us</a:t>
            </a:r>
          </a:p>
          <a:p>
            <a:pPr>
              <a:buFont typeface="Wingdings" pitchFamily="2" charset="2"/>
              <a:buChar char="v"/>
            </a:pPr>
            <a:r>
              <a:rPr lang="en-US" sz="2200" b="1" dirty="0">
                <a:latin typeface="Arial" panose="020B0604020202020204" pitchFamily="34" charset="0"/>
                <a:cs typeface="Arial" panose="020B0604020202020204" pitchFamily="34" charset="0"/>
              </a:rPr>
              <a:t>	The Lord is “my Host” (5)</a:t>
            </a:r>
          </a:p>
          <a:p>
            <a:pPr marL="0" indent="0">
              <a:buNone/>
            </a:pPr>
            <a:endParaRPr lang="en-US" sz="2200" b="1" i="1" dirty="0">
              <a:latin typeface="Arial" panose="020B0604020202020204" pitchFamily="34" charset="0"/>
              <a:cs typeface="Arial" panose="020B0604020202020204" pitchFamily="34" charset="0"/>
            </a:endParaRPr>
          </a:p>
          <a:p>
            <a:pPr>
              <a:buFont typeface="Wingdings" pitchFamily="2" charset="2"/>
              <a:buChar char="v"/>
            </a:pPr>
            <a:r>
              <a:rPr lang="en-US" sz="2200" b="1" dirty="0">
                <a:latin typeface="Arial" panose="020B0604020202020204" pitchFamily="34" charset="0"/>
                <a:cs typeface="Arial" panose="020B0604020202020204" pitchFamily="34" charset="0"/>
              </a:rPr>
              <a:t>	The Lord is “my Eternal Companion” (6)</a:t>
            </a:r>
          </a:p>
          <a:p>
            <a:pPr marL="0" indent="0">
              <a:buNone/>
            </a:pPr>
            <a:endParaRPr lang="en-US" sz="2200" b="1" i="1" dirty="0">
              <a:latin typeface="Arial" panose="020B0604020202020204" pitchFamily="34" charset="0"/>
              <a:cs typeface="Arial" panose="020B0604020202020204" pitchFamily="34" charset="0"/>
            </a:endParaRPr>
          </a:p>
          <a:p>
            <a:pPr marL="0" indent="0">
              <a:buNone/>
            </a:pPr>
            <a:r>
              <a:rPr lang="en-US" sz="2200" b="1" i="1" dirty="0">
                <a:latin typeface="Arial" panose="020B0604020202020204" pitchFamily="34" charset="0"/>
                <a:cs typeface="Arial" panose="020B0604020202020204" pitchFamily="34" charset="0"/>
              </a:rPr>
              <a:t>He </a:t>
            </a:r>
            <a:r>
              <a:rPr lang="en-US" sz="2200" b="1" i="1" u="sng" dirty="0">
                <a:latin typeface="Arial" panose="020B0604020202020204" pitchFamily="34" charset="0"/>
                <a:cs typeface="Arial" panose="020B0604020202020204" pitchFamily="34" charset="0"/>
              </a:rPr>
              <a:t>sustains</a:t>
            </a:r>
            <a:r>
              <a:rPr lang="en-US" sz="2200" b="1" i="1" dirty="0">
                <a:latin typeface="Arial" panose="020B0604020202020204" pitchFamily="34" charset="0"/>
                <a:cs typeface="Arial" panose="020B0604020202020204" pitchFamily="34" charset="0"/>
              </a:rPr>
              <a:t> us as sheep and guests </a:t>
            </a:r>
            <a:r>
              <a:rPr lang="en-US" sz="2200" b="1" dirty="0">
                <a:latin typeface="Arial" panose="020B0604020202020204" pitchFamily="34" charset="0"/>
                <a:cs typeface="Arial" panose="020B0604020202020204" pitchFamily="34" charset="0"/>
              </a:rPr>
              <a:t>-  </a:t>
            </a:r>
            <a:r>
              <a:rPr lang="en-US" sz="2200" b="1" i="1" dirty="0">
                <a:latin typeface="Arial" panose="020B0604020202020204" pitchFamily="34" charset="0"/>
                <a:cs typeface="Arial" panose="020B0604020202020204" pitchFamily="34" charset="0"/>
              </a:rPr>
              <a:t>free of fear, free of parasites and free of needing to find food</a:t>
            </a:r>
          </a:p>
          <a:p>
            <a:pPr marL="0" indent="0">
              <a:buNone/>
            </a:pPr>
            <a:endParaRPr lang="en-US" sz="2200" b="1" i="1" dirty="0">
              <a:latin typeface="Arial" panose="020B0604020202020204" pitchFamily="34" charset="0"/>
              <a:cs typeface="Arial" panose="020B0604020202020204" pitchFamily="34" charset="0"/>
            </a:endParaRPr>
          </a:p>
          <a:p>
            <a:pPr marL="0" indent="0">
              <a:buNone/>
            </a:pPr>
            <a:r>
              <a:rPr lang="en-US" sz="2200" b="1" i="1" dirty="0">
                <a:latin typeface="Arial" panose="020B0604020202020204" pitchFamily="34" charset="0"/>
                <a:cs typeface="Arial" panose="020B0604020202020204" pitchFamily="34" charset="0"/>
              </a:rPr>
              <a:t>As Shepherd and Host, he </a:t>
            </a:r>
            <a:r>
              <a:rPr lang="en-US" sz="2200" b="1" i="1" u="sng" dirty="0">
                <a:latin typeface="Arial" panose="020B0604020202020204" pitchFamily="34" charset="0"/>
                <a:cs typeface="Arial" panose="020B0604020202020204" pitchFamily="34" charset="0"/>
              </a:rPr>
              <a:t>knows</a:t>
            </a:r>
            <a:r>
              <a:rPr lang="en-US" sz="2200" b="1" i="1" dirty="0">
                <a:latin typeface="Arial" panose="020B0604020202020204" pitchFamily="34" charset="0"/>
                <a:cs typeface="Arial" panose="020B0604020202020204" pitchFamily="34" charset="0"/>
              </a:rPr>
              <a:t> His sheep and guests by </a:t>
            </a:r>
            <a:r>
              <a:rPr lang="en-US" sz="2200" b="1" i="1" u="sng" dirty="0">
                <a:latin typeface="Arial" panose="020B0604020202020204" pitchFamily="34" charset="0"/>
                <a:cs typeface="Arial" panose="020B0604020202020204" pitchFamily="34" charset="0"/>
              </a:rPr>
              <a:t>name, nature</a:t>
            </a:r>
            <a:r>
              <a:rPr lang="en-US" sz="2200" b="1" i="1" dirty="0">
                <a:latin typeface="Arial" panose="020B0604020202020204" pitchFamily="34" charset="0"/>
                <a:cs typeface="Arial" panose="020B0604020202020204" pitchFamily="34" charset="0"/>
              </a:rPr>
              <a:t> and </a:t>
            </a:r>
            <a:r>
              <a:rPr lang="en-US" sz="2200" b="1" i="1" u="sng" dirty="0">
                <a:latin typeface="Arial" panose="020B0604020202020204" pitchFamily="34" charset="0"/>
                <a:cs typeface="Arial" panose="020B0604020202020204" pitchFamily="34" charset="0"/>
              </a:rPr>
              <a:t>need</a:t>
            </a:r>
          </a:p>
          <a:p>
            <a:pPr marL="0" indent="0">
              <a:buNone/>
            </a:pPr>
            <a:r>
              <a:rPr lang="en-US" sz="2000" b="1" i="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870964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94A73-1635-BB4A-A495-9CEEA0774EFD}"/>
              </a:ext>
            </a:extLst>
          </p:cNvPr>
          <p:cNvSpPr>
            <a:spLocks noGrp="1"/>
          </p:cNvSpPr>
          <p:nvPr>
            <p:ph type="title"/>
          </p:nvPr>
        </p:nvSpPr>
        <p:spPr>
          <a:xfrm>
            <a:off x="677334" y="609600"/>
            <a:ext cx="8596668" cy="699911"/>
          </a:xfrm>
        </p:spPr>
        <p:txBody>
          <a:bodyPr>
            <a:normAutofit/>
          </a:bodyPr>
          <a:lstStyle/>
          <a:p>
            <a:r>
              <a:rPr lang="en-US" sz="2400" dirty="0">
                <a:latin typeface="Arial" panose="020B0604020202020204" pitchFamily="34" charset="0"/>
                <a:cs typeface="Arial" panose="020B0604020202020204" pitchFamily="34" charset="0"/>
              </a:rPr>
              <a:t>Messianic Prophecies</a:t>
            </a:r>
          </a:p>
        </p:txBody>
      </p:sp>
      <p:graphicFrame>
        <p:nvGraphicFramePr>
          <p:cNvPr id="4" name="Content Placeholder 3">
            <a:extLst>
              <a:ext uri="{FF2B5EF4-FFF2-40B4-BE49-F238E27FC236}">
                <a16:creationId xmlns:a16="http://schemas.microsoft.com/office/drawing/2014/main" id="{0E528A27-E526-72A5-2A96-5297185CBFA1}"/>
              </a:ext>
            </a:extLst>
          </p:cNvPr>
          <p:cNvGraphicFramePr>
            <a:graphicFrameLocks noGrp="1"/>
          </p:cNvGraphicFramePr>
          <p:nvPr>
            <p:ph idx="1"/>
          </p:nvPr>
        </p:nvGraphicFramePr>
        <p:xfrm>
          <a:off x="677863" y="2455386"/>
          <a:ext cx="8596311" cy="3291840"/>
        </p:xfrm>
        <a:graphic>
          <a:graphicData uri="http://schemas.openxmlformats.org/drawingml/2006/table">
            <a:tbl>
              <a:tblPr/>
              <a:tblGrid>
                <a:gridCol w="2865437">
                  <a:extLst>
                    <a:ext uri="{9D8B030D-6E8A-4147-A177-3AD203B41FA5}">
                      <a16:colId xmlns:a16="http://schemas.microsoft.com/office/drawing/2014/main" val="1521098842"/>
                    </a:ext>
                  </a:extLst>
                </a:gridCol>
                <a:gridCol w="2865437">
                  <a:extLst>
                    <a:ext uri="{9D8B030D-6E8A-4147-A177-3AD203B41FA5}">
                      <a16:colId xmlns:a16="http://schemas.microsoft.com/office/drawing/2014/main" val="1104184752"/>
                    </a:ext>
                  </a:extLst>
                </a:gridCol>
                <a:gridCol w="2865437">
                  <a:extLst>
                    <a:ext uri="{9D8B030D-6E8A-4147-A177-3AD203B41FA5}">
                      <a16:colId xmlns:a16="http://schemas.microsoft.com/office/drawing/2014/main" val="475565888"/>
                    </a:ext>
                  </a:extLst>
                </a:gridCol>
              </a:tblGrid>
              <a:tr h="0">
                <a:tc>
                  <a:txBody>
                    <a:bodyPr/>
                    <a:lstStyle/>
                    <a:p>
                      <a:pPr algn="l" fontAlgn="t"/>
                      <a:r>
                        <a:rPr lang="en-US" u="none" strike="noStrike">
                          <a:solidFill>
                            <a:srgbClr val="39547F"/>
                          </a:solidFill>
                          <a:effectLst/>
                          <a:latin typeface="arial" panose="020B0604020202020204" pitchFamily="34" charset="0"/>
                          <a:hlinkClick r:id="rId2"/>
                        </a:rPr>
                        <a:t>Psalm 2</a:t>
                      </a:r>
                      <a:endParaRPr lang="en-US">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a:effectLst/>
                          <a:latin typeface="arial" panose="020B0604020202020204" pitchFamily="34" charset="0"/>
                        </a:rPr>
                        <a:t>The Son of God</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u="none" strike="noStrike">
                          <a:solidFill>
                            <a:srgbClr val="39547F"/>
                          </a:solidFill>
                          <a:effectLst/>
                          <a:latin typeface="arial" panose="020B0604020202020204" pitchFamily="34" charset="0"/>
                          <a:hlinkClick r:id="rId3"/>
                        </a:rPr>
                        <a:t>Matthew 3:17</a:t>
                      </a:r>
                      <a:endParaRPr lang="en-US">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7451242"/>
                  </a:ext>
                </a:extLst>
              </a:tr>
              <a:tr h="0">
                <a:tc>
                  <a:txBody>
                    <a:bodyPr/>
                    <a:lstStyle/>
                    <a:p>
                      <a:pPr algn="l" fontAlgn="t"/>
                      <a:r>
                        <a:rPr lang="en-US" u="none" strike="noStrike">
                          <a:solidFill>
                            <a:srgbClr val="39547F"/>
                          </a:solidFill>
                          <a:effectLst/>
                          <a:latin typeface="arial" panose="020B0604020202020204" pitchFamily="34" charset="0"/>
                          <a:hlinkClick r:id="rId4"/>
                        </a:rPr>
                        <a:t>Psalm 8:2</a:t>
                      </a:r>
                      <a:endParaRPr lang="en-US">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a:effectLst/>
                          <a:latin typeface="arial" panose="020B0604020202020204" pitchFamily="34" charset="0"/>
                        </a:rPr>
                        <a:t>Praised by children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u="none" strike="noStrike">
                          <a:solidFill>
                            <a:srgbClr val="39547F"/>
                          </a:solidFill>
                          <a:effectLst/>
                          <a:latin typeface="arial" panose="020B0604020202020204" pitchFamily="34" charset="0"/>
                          <a:hlinkClick r:id="rId5"/>
                        </a:rPr>
                        <a:t>Matthew 21:15-16</a:t>
                      </a:r>
                      <a:endParaRPr lang="en-US">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1847929"/>
                  </a:ext>
                </a:extLst>
              </a:tr>
              <a:tr h="0">
                <a:tc>
                  <a:txBody>
                    <a:bodyPr/>
                    <a:lstStyle/>
                    <a:p>
                      <a:pPr algn="l" fontAlgn="t"/>
                      <a:r>
                        <a:rPr lang="en-US" u="none" strike="noStrike">
                          <a:solidFill>
                            <a:srgbClr val="39547F"/>
                          </a:solidFill>
                          <a:effectLst/>
                          <a:latin typeface="arial" panose="020B0604020202020204" pitchFamily="34" charset="0"/>
                          <a:hlinkClick r:id="rId6"/>
                        </a:rPr>
                        <a:t>Psalm 8:6</a:t>
                      </a:r>
                      <a:endParaRPr lang="en-US">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a:effectLst/>
                          <a:latin typeface="arial" panose="020B0604020202020204" pitchFamily="34" charset="0"/>
                        </a:rPr>
                        <a:t>Ruler of all</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u="none" strike="noStrike">
                          <a:solidFill>
                            <a:srgbClr val="39547F"/>
                          </a:solidFill>
                          <a:effectLst/>
                          <a:latin typeface="arial" panose="020B0604020202020204" pitchFamily="34" charset="0"/>
                          <a:hlinkClick r:id="rId7"/>
                        </a:rPr>
                        <a:t>Hebrews 2:8</a:t>
                      </a:r>
                      <a:endParaRPr lang="en-US">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097195"/>
                  </a:ext>
                </a:extLst>
              </a:tr>
              <a:tr h="0">
                <a:tc>
                  <a:txBody>
                    <a:bodyPr/>
                    <a:lstStyle/>
                    <a:p>
                      <a:pPr algn="l" fontAlgn="t"/>
                      <a:r>
                        <a:rPr lang="en-US" u="none" strike="noStrike">
                          <a:solidFill>
                            <a:srgbClr val="39547F"/>
                          </a:solidFill>
                          <a:effectLst/>
                          <a:latin typeface="arial" panose="020B0604020202020204" pitchFamily="34" charset="0"/>
                          <a:hlinkClick r:id="rId8"/>
                        </a:rPr>
                        <a:t>Psalm 16:10</a:t>
                      </a:r>
                      <a:endParaRPr lang="en-US">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a:effectLst/>
                          <a:latin typeface="arial" panose="020B0604020202020204" pitchFamily="34" charset="0"/>
                        </a:rPr>
                        <a:t>Rises from death</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u="none" strike="noStrike">
                          <a:solidFill>
                            <a:srgbClr val="39547F"/>
                          </a:solidFill>
                          <a:effectLst/>
                          <a:latin typeface="arial" panose="020B0604020202020204" pitchFamily="34" charset="0"/>
                          <a:hlinkClick r:id="rId9"/>
                        </a:rPr>
                        <a:t>Matthew 28:7</a:t>
                      </a:r>
                      <a:endParaRPr lang="en-US">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033225"/>
                  </a:ext>
                </a:extLst>
              </a:tr>
              <a:tr h="0">
                <a:tc>
                  <a:txBody>
                    <a:bodyPr/>
                    <a:lstStyle/>
                    <a:p>
                      <a:pPr algn="l" fontAlgn="t"/>
                      <a:r>
                        <a:rPr lang="en-US" u="none" strike="noStrike">
                          <a:solidFill>
                            <a:srgbClr val="39547F"/>
                          </a:solidFill>
                          <a:effectLst/>
                          <a:latin typeface="arial" panose="020B0604020202020204" pitchFamily="34" charset="0"/>
                          <a:hlinkClick r:id="rId10"/>
                        </a:rPr>
                        <a:t>Psalm 22:1</a:t>
                      </a:r>
                      <a:endParaRPr lang="en-US">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a:effectLst/>
                          <a:latin typeface="arial" panose="020B0604020202020204" pitchFamily="34" charset="0"/>
                        </a:rPr>
                        <a:t>Forsaken by God</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u="none" strike="noStrike">
                          <a:solidFill>
                            <a:srgbClr val="39547F"/>
                          </a:solidFill>
                          <a:effectLst/>
                          <a:latin typeface="arial" panose="020B0604020202020204" pitchFamily="34" charset="0"/>
                          <a:hlinkClick r:id="rId11"/>
                        </a:rPr>
                        <a:t>Matthew 27:46</a:t>
                      </a:r>
                      <a:endParaRPr lang="en-US">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30497405"/>
                  </a:ext>
                </a:extLst>
              </a:tr>
              <a:tr h="0">
                <a:tc>
                  <a:txBody>
                    <a:bodyPr/>
                    <a:lstStyle/>
                    <a:p>
                      <a:pPr algn="l" fontAlgn="t"/>
                      <a:r>
                        <a:rPr lang="en-US" u="none" strike="noStrike">
                          <a:solidFill>
                            <a:srgbClr val="39547F"/>
                          </a:solidFill>
                          <a:effectLst/>
                          <a:latin typeface="arial" panose="020B0604020202020204" pitchFamily="34" charset="0"/>
                          <a:hlinkClick r:id="rId12"/>
                        </a:rPr>
                        <a:t>Psalm 22:7-8</a:t>
                      </a:r>
                      <a:endParaRPr lang="en-US">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a:effectLst/>
                          <a:latin typeface="arial" panose="020B0604020202020204" pitchFamily="34" charset="0"/>
                        </a:rPr>
                        <a:t>Derided by enemies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u="none" strike="noStrike">
                          <a:solidFill>
                            <a:srgbClr val="39547F"/>
                          </a:solidFill>
                          <a:effectLst/>
                          <a:latin typeface="arial" panose="020B0604020202020204" pitchFamily="34" charset="0"/>
                          <a:hlinkClick r:id="rId13"/>
                        </a:rPr>
                        <a:t>Luke 23:35</a:t>
                      </a:r>
                      <a:endParaRPr lang="en-US">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411044"/>
                  </a:ext>
                </a:extLst>
              </a:tr>
              <a:tr h="0">
                <a:tc>
                  <a:txBody>
                    <a:bodyPr/>
                    <a:lstStyle/>
                    <a:p>
                      <a:pPr algn="l" fontAlgn="t"/>
                      <a:r>
                        <a:rPr lang="en-US" u="none" strike="noStrike">
                          <a:solidFill>
                            <a:srgbClr val="39547F"/>
                          </a:solidFill>
                          <a:effectLst/>
                          <a:latin typeface="arial" panose="020B0604020202020204" pitchFamily="34" charset="0"/>
                          <a:hlinkClick r:id="rId14"/>
                        </a:rPr>
                        <a:t>Psalm 22:16</a:t>
                      </a:r>
                      <a:endParaRPr lang="en-US">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a:effectLst/>
                          <a:latin typeface="arial" panose="020B0604020202020204" pitchFamily="34" charset="0"/>
                        </a:rPr>
                        <a:t>Hands &amp; feet pierced</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u="none" strike="noStrike">
                          <a:solidFill>
                            <a:srgbClr val="39547F"/>
                          </a:solidFill>
                          <a:effectLst/>
                          <a:latin typeface="arial" panose="020B0604020202020204" pitchFamily="34" charset="0"/>
                          <a:hlinkClick r:id="rId15"/>
                        </a:rPr>
                        <a:t>John 20:27</a:t>
                      </a:r>
                      <a:endParaRPr lang="en-US">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2214415"/>
                  </a:ext>
                </a:extLst>
              </a:tr>
              <a:tr h="0">
                <a:tc>
                  <a:txBody>
                    <a:bodyPr/>
                    <a:lstStyle/>
                    <a:p>
                      <a:pPr algn="l" fontAlgn="t"/>
                      <a:r>
                        <a:rPr lang="en-US" u="none" strike="noStrike">
                          <a:solidFill>
                            <a:srgbClr val="39547F"/>
                          </a:solidFill>
                          <a:effectLst/>
                          <a:latin typeface="arial" panose="020B0604020202020204" pitchFamily="34" charset="0"/>
                          <a:hlinkClick r:id="rId16"/>
                        </a:rPr>
                        <a:t>Psalm 22:18</a:t>
                      </a:r>
                      <a:endParaRPr lang="en-US">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a:effectLst/>
                          <a:latin typeface="arial" panose="020B0604020202020204" pitchFamily="34" charset="0"/>
                        </a:rPr>
                        <a:t>Lots cast for clothes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u="none" strike="noStrike">
                          <a:solidFill>
                            <a:srgbClr val="39547F"/>
                          </a:solidFill>
                          <a:effectLst/>
                          <a:latin typeface="arial" panose="020B0604020202020204" pitchFamily="34" charset="0"/>
                          <a:hlinkClick r:id="rId17"/>
                        </a:rPr>
                        <a:t>Matthew 27:35-36</a:t>
                      </a:r>
                      <a:endParaRPr lang="en-US">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3334299"/>
                  </a:ext>
                </a:extLst>
              </a:tr>
              <a:tr h="0">
                <a:tc>
                  <a:txBody>
                    <a:bodyPr/>
                    <a:lstStyle/>
                    <a:p>
                      <a:pPr algn="l" fontAlgn="t"/>
                      <a:r>
                        <a:rPr lang="en-US" u="none" strike="noStrike">
                          <a:solidFill>
                            <a:srgbClr val="39547F"/>
                          </a:solidFill>
                          <a:effectLst/>
                          <a:latin typeface="arial" panose="020B0604020202020204" pitchFamily="34" charset="0"/>
                          <a:hlinkClick r:id="rId18"/>
                        </a:rPr>
                        <a:t>Psalm 34:20</a:t>
                      </a:r>
                      <a:endParaRPr lang="en-US">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a:effectLst/>
                          <a:latin typeface="arial" panose="020B0604020202020204" pitchFamily="34" charset="0"/>
                        </a:rPr>
                        <a:t>Bones unbroken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u="none" strike="noStrike" dirty="0">
                          <a:solidFill>
                            <a:srgbClr val="39547F"/>
                          </a:solidFill>
                          <a:effectLst/>
                          <a:latin typeface="arial" panose="020B0604020202020204" pitchFamily="34" charset="0"/>
                          <a:hlinkClick r:id="rId19"/>
                        </a:rPr>
                        <a:t>John 19:32-33</a:t>
                      </a:r>
                      <a:r>
                        <a:rPr lang="en-US" dirty="0">
                          <a:effectLst/>
                          <a:latin typeface="arial" panose="020B0604020202020204" pitchFamily="34" charset="0"/>
                        </a:rPr>
                        <a:t>, </a:t>
                      </a:r>
                      <a:r>
                        <a:rPr lang="en-US" u="none" strike="noStrike" dirty="0">
                          <a:solidFill>
                            <a:srgbClr val="39547F"/>
                          </a:solidFill>
                          <a:effectLst/>
                          <a:latin typeface="arial" panose="020B0604020202020204" pitchFamily="34" charset="0"/>
                          <a:hlinkClick r:id="rId20"/>
                        </a:rPr>
                        <a:t>36</a:t>
                      </a:r>
                      <a:endParaRPr lang="en-US" dirty="0">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51051365"/>
                  </a:ext>
                </a:extLst>
              </a:tr>
            </a:tbl>
          </a:graphicData>
        </a:graphic>
      </p:graphicFrame>
      <p:sp>
        <p:nvSpPr>
          <p:cNvPr id="5" name="Rectangle 1">
            <a:extLst>
              <a:ext uri="{FF2B5EF4-FFF2-40B4-BE49-F238E27FC236}">
                <a16:creationId xmlns:a16="http://schemas.microsoft.com/office/drawing/2014/main" id="{C6C77FF3-1D3F-5C4A-0ED3-0BB518A475F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40454D"/>
                </a:solidFill>
                <a:effectLst/>
                <a:latin typeface="Arial" panose="020B0604020202020204" pitchFamily="34" charset="0"/>
                <a:cs typeface="Arial" panose="020B0604020202020204" pitchFamily="34" charset="0"/>
              </a:rPr>
              <a:t>Messianic Psalms of Jesus Christ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678355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91ACAE-7BFF-BDF7-2607-D2D4883FD602}"/>
              </a:ext>
            </a:extLst>
          </p:cNvPr>
          <p:cNvSpPr>
            <a:spLocks noGrp="1"/>
          </p:cNvSpPr>
          <p:nvPr>
            <p:ph type="title"/>
          </p:nvPr>
        </p:nvSpPr>
        <p:spPr>
          <a:xfrm>
            <a:off x="677334" y="609600"/>
            <a:ext cx="8596668" cy="609600"/>
          </a:xfrm>
        </p:spPr>
        <p:txBody>
          <a:bodyPr>
            <a:normAutofit/>
          </a:bodyPr>
          <a:lstStyle/>
          <a:p>
            <a:r>
              <a:rPr lang="en-US" sz="2400" dirty="0">
                <a:latin typeface="Arial" panose="020B0604020202020204" pitchFamily="34" charset="0"/>
                <a:cs typeface="Arial" panose="020B0604020202020204" pitchFamily="34" charset="0"/>
              </a:rPr>
              <a:t>Messianic Prophecies</a:t>
            </a:r>
          </a:p>
        </p:txBody>
      </p:sp>
      <p:graphicFrame>
        <p:nvGraphicFramePr>
          <p:cNvPr id="4" name="Content Placeholder 3">
            <a:extLst>
              <a:ext uri="{FF2B5EF4-FFF2-40B4-BE49-F238E27FC236}">
                <a16:creationId xmlns:a16="http://schemas.microsoft.com/office/drawing/2014/main" id="{0F5060C9-8CB3-A27D-5557-C3C527D6B4D7}"/>
              </a:ext>
            </a:extLst>
          </p:cNvPr>
          <p:cNvGraphicFramePr>
            <a:graphicFrameLocks noGrp="1"/>
          </p:cNvGraphicFramePr>
          <p:nvPr>
            <p:ph idx="1"/>
            <p:extLst>
              <p:ext uri="{D42A27DB-BD31-4B8C-83A1-F6EECF244321}">
                <p14:modId xmlns:p14="http://schemas.microsoft.com/office/powerpoint/2010/main" val="634368622"/>
              </p:ext>
            </p:extLst>
          </p:nvPr>
        </p:nvGraphicFramePr>
        <p:xfrm>
          <a:off x="677863" y="2097881"/>
          <a:ext cx="8596311" cy="3200400"/>
        </p:xfrm>
        <a:graphic>
          <a:graphicData uri="http://schemas.openxmlformats.org/drawingml/2006/table">
            <a:tbl>
              <a:tblPr/>
              <a:tblGrid>
                <a:gridCol w="2865437">
                  <a:extLst>
                    <a:ext uri="{9D8B030D-6E8A-4147-A177-3AD203B41FA5}">
                      <a16:colId xmlns:a16="http://schemas.microsoft.com/office/drawing/2014/main" val="1782344741"/>
                    </a:ext>
                  </a:extLst>
                </a:gridCol>
                <a:gridCol w="2865437">
                  <a:extLst>
                    <a:ext uri="{9D8B030D-6E8A-4147-A177-3AD203B41FA5}">
                      <a16:colId xmlns:a16="http://schemas.microsoft.com/office/drawing/2014/main" val="713504366"/>
                    </a:ext>
                  </a:extLst>
                </a:gridCol>
                <a:gridCol w="2865437">
                  <a:extLst>
                    <a:ext uri="{9D8B030D-6E8A-4147-A177-3AD203B41FA5}">
                      <a16:colId xmlns:a16="http://schemas.microsoft.com/office/drawing/2014/main" val="2549324282"/>
                    </a:ext>
                  </a:extLst>
                </a:gridCol>
              </a:tblGrid>
              <a:tr h="0">
                <a:tc>
                  <a:txBody>
                    <a:bodyPr/>
                    <a:lstStyle/>
                    <a:p>
                      <a:pPr algn="l" fontAlgn="t"/>
                      <a:endParaRPr lang="en-US" dirty="0">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endParaRPr lang="en-US" dirty="0">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13686266"/>
                  </a:ext>
                </a:extLst>
              </a:tr>
              <a:tr h="0">
                <a:tc>
                  <a:txBody>
                    <a:bodyPr/>
                    <a:lstStyle/>
                    <a:p>
                      <a:pPr algn="l" fontAlgn="t"/>
                      <a:r>
                        <a:rPr lang="en-US" u="none" strike="noStrike">
                          <a:solidFill>
                            <a:srgbClr val="39547F"/>
                          </a:solidFill>
                          <a:effectLst/>
                          <a:latin typeface="arial" panose="020B0604020202020204" pitchFamily="34" charset="0"/>
                          <a:hlinkClick r:id="rId2"/>
                        </a:rPr>
                        <a:t>Psalm 35:11</a:t>
                      </a:r>
                      <a:endParaRPr lang="en-US">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a:effectLst/>
                          <a:latin typeface="arial" panose="020B0604020202020204" pitchFamily="34" charset="0"/>
                        </a:rPr>
                        <a:t>Accused by false witnesses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u="none" strike="noStrike">
                          <a:solidFill>
                            <a:srgbClr val="39547F"/>
                          </a:solidFill>
                          <a:effectLst/>
                          <a:latin typeface="arial" panose="020B0604020202020204" pitchFamily="34" charset="0"/>
                          <a:hlinkClick r:id="rId3"/>
                        </a:rPr>
                        <a:t>Mark 14:57</a:t>
                      </a:r>
                      <a:endParaRPr lang="en-US">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16498134"/>
                  </a:ext>
                </a:extLst>
              </a:tr>
              <a:tr h="0">
                <a:tc>
                  <a:txBody>
                    <a:bodyPr/>
                    <a:lstStyle/>
                    <a:p>
                      <a:pPr algn="l" fontAlgn="t"/>
                      <a:r>
                        <a:rPr lang="en-US" u="none" strike="noStrike">
                          <a:solidFill>
                            <a:srgbClr val="39547F"/>
                          </a:solidFill>
                          <a:effectLst/>
                          <a:latin typeface="arial" panose="020B0604020202020204" pitchFamily="34" charset="0"/>
                          <a:hlinkClick r:id="rId4"/>
                        </a:rPr>
                        <a:t>Psalm 35:19</a:t>
                      </a:r>
                      <a:endParaRPr lang="en-US">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a:effectLst/>
                          <a:latin typeface="arial" panose="020B0604020202020204" pitchFamily="34" charset="0"/>
                        </a:rPr>
                        <a:t>Hated without cause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u="none" strike="noStrike">
                          <a:solidFill>
                            <a:srgbClr val="39547F"/>
                          </a:solidFill>
                          <a:effectLst/>
                          <a:latin typeface="arial" panose="020B0604020202020204" pitchFamily="34" charset="0"/>
                          <a:hlinkClick r:id="rId5"/>
                        </a:rPr>
                        <a:t>John 15:25</a:t>
                      </a:r>
                      <a:endParaRPr lang="en-US">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66499025"/>
                  </a:ext>
                </a:extLst>
              </a:tr>
              <a:tr h="0">
                <a:tc>
                  <a:txBody>
                    <a:bodyPr/>
                    <a:lstStyle/>
                    <a:p>
                      <a:pPr algn="l" fontAlgn="t"/>
                      <a:r>
                        <a:rPr lang="en-US" u="none" strike="noStrike">
                          <a:solidFill>
                            <a:srgbClr val="39547F"/>
                          </a:solidFill>
                          <a:effectLst/>
                          <a:latin typeface="arial" panose="020B0604020202020204" pitchFamily="34" charset="0"/>
                          <a:hlinkClick r:id="rId6"/>
                        </a:rPr>
                        <a:t>Psalm 40:7-8</a:t>
                      </a:r>
                      <a:endParaRPr lang="en-US">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a:effectLst/>
                          <a:latin typeface="arial" panose="020B0604020202020204" pitchFamily="34" charset="0"/>
                        </a:rPr>
                        <a:t>Delights in God’s Word</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u="none" strike="noStrike">
                          <a:solidFill>
                            <a:srgbClr val="39547F"/>
                          </a:solidFill>
                          <a:effectLst/>
                          <a:latin typeface="arial" panose="020B0604020202020204" pitchFamily="34" charset="0"/>
                          <a:hlinkClick r:id="rId7"/>
                        </a:rPr>
                        <a:t>Hebrews 10:7</a:t>
                      </a:r>
                      <a:endParaRPr lang="en-US">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1465465"/>
                  </a:ext>
                </a:extLst>
              </a:tr>
              <a:tr h="0">
                <a:tc>
                  <a:txBody>
                    <a:bodyPr/>
                    <a:lstStyle/>
                    <a:p>
                      <a:pPr algn="l" fontAlgn="t"/>
                      <a:r>
                        <a:rPr lang="en-US" u="none" strike="noStrike">
                          <a:solidFill>
                            <a:srgbClr val="39547F"/>
                          </a:solidFill>
                          <a:effectLst/>
                          <a:latin typeface="arial" panose="020B0604020202020204" pitchFamily="34" charset="0"/>
                          <a:hlinkClick r:id="rId8"/>
                        </a:rPr>
                        <a:t>Psalm 41:9</a:t>
                      </a:r>
                      <a:endParaRPr lang="en-US">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a:effectLst/>
                          <a:latin typeface="arial" panose="020B0604020202020204" pitchFamily="34" charset="0"/>
                        </a:rPr>
                        <a:t>Betrayed by friend</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u="none" strike="noStrike">
                          <a:solidFill>
                            <a:srgbClr val="39547F"/>
                          </a:solidFill>
                          <a:effectLst/>
                          <a:latin typeface="arial" panose="020B0604020202020204" pitchFamily="34" charset="0"/>
                          <a:hlinkClick r:id="rId9"/>
                        </a:rPr>
                        <a:t>Luke 22:47</a:t>
                      </a:r>
                      <a:endParaRPr lang="en-US">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6543108"/>
                  </a:ext>
                </a:extLst>
              </a:tr>
              <a:tr h="0">
                <a:tc>
                  <a:txBody>
                    <a:bodyPr/>
                    <a:lstStyle/>
                    <a:p>
                      <a:pPr algn="l" fontAlgn="t"/>
                      <a:r>
                        <a:rPr lang="en-US" u="none" strike="noStrike">
                          <a:solidFill>
                            <a:srgbClr val="39547F"/>
                          </a:solidFill>
                          <a:effectLst/>
                          <a:latin typeface="arial" panose="020B0604020202020204" pitchFamily="34" charset="0"/>
                          <a:hlinkClick r:id="rId10"/>
                        </a:rPr>
                        <a:t>Psalm 45:6</a:t>
                      </a:r>
                      <a:endParaRPr lang="en-US">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a:effectLst/>
                          <a:latin typeface="arial" panose="020B0604020202020204" pitchFamily="34" charset="0"/>
                        </a:rPr>
                        <a:t>The Eternal King</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u="none" strike="noStrike">
                          <a:solidFill>
                            <a:srgbClr val="39547F"/>
                          </a:solidFill>
                          <a:effectLst/>
                          <a:latin typeface="arial" panose="020B0604020202020204" pitchFamily="34" charset="0"/>
                          <a:hlinkClick r:id="rId11"/>
                        </a:rPr>
                        <a:t>Hebrews 1:8</a:t>
                      </a:r>
                      <a:endParaRPr lang="en-US">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1037492"/>
                  </a:ext>
                </a:extLst>
              </a:tr>
              <a:tr h="0">
                <a:tc>
                  <a:txBody>
                    <a:bodyPr/>
                    <a:lstStyle/>
                    <a:p>
                      <a:pPr algn="l" fontAlgn="t"/>
                      <a:r>
                        <a:rPr lang="en-US" u="none" strike="noStrike">
                          <a:solidFill>
                            <a:srgbClr val="39547F"/>
                          </a:solidFill>
                          <a:effectLst/>
                          <a:latin typeface="arial" panose="020B0604020202020204" pitchFamily="34" charset="0"/>
                          <a:hlinkClick r:id="rId12"/>
                        </a:rPr>
                        <a:t>Psalm 68:18</a:t>
                      </a:r>
                      <a:endParaRPr lang="en-US">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a:effectLst/>
                          <a:latin typeface="arial" panose="020B0604020202020204" pitchFamily="34" charset="0"/>
                        </a:rPr>
                        <a:t>Ascends to heaven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u="none" strike="noStrike">
                          <a:solidFill>
                            <a:srgbClr val="39547F"/>
                          </a:solidFill>
                          <a:effectLst/>
                          <a:latin typeface="arial" panose="020B0604020202020204" pitchFamily="34" charset="0"/>
                          <a:hlinkClick r:id="rId13"/>
                        </a:rPr>
                        <a:t>Acts 1:9-11</a:t>
                      </a:r>
                      <a:endParaRPr lang="en-US">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2333106"/>
                  </a:ext>
                </a:extLst>
              </a:tr>
              <a:tr h="0">
                <a:tc>
                  <a:txBody>
                    <a:bodyPr/>
                    <a:lstStyle/>
                    <a:p>
                      <a:pPr algn="l" fontAlgn="t"/>
                      <a:r>
                        <a:rPr lang="en-US" u="none" strike="noStrike">
                          <a:solidFill>
                            <a:srgbClr val="39547F"/>
                          </a:solidFill>
                          <a:effectLst/>
                          <a:latin typeface="arial" panose="020B0604020202020204" pitchFamily="34" charset="0"/>
                          <a:hlinkClick r:id="rId14"/>
                        </a:rPr>
                        <a:t>Psalm 69:21</a:t>
                      </a:r>
                      <a:endParaRPr lang="en-US">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a:effectLst/>
                          <a:latin typeface="arial" panose="020B0604020202020204" pitchFamily="34" charset="0"/>
                        </a:rPr>
                        <a:t>Given vinegar &amp; gall</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u="none" strike="noStrike" dirty="0">
                          <a:solidFill>
                            <a:srgbClr val="39547F"/>
                          </a:solidFill>
                          <a:effectLst/>
                          <a:latin typeface="arial" panose="020B0604020202020204" pitchFamily="34" charset="0"/>
                          <a:hlinkClick r:id="rId15"/>
                        </a:rPr>
                        <a:t>Matthew 27:34</a:t>
                      </a:r>
                      <a:endParaRPr lang="en-US" dirty="0">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8825558"/>
                  </a:ext>
                </a:extLst>
              </a:tr>
            </a:tbl>
          </a:graphicData>
        </a:graphic>
      </p:graphicFrame>
    </p:spTree>
    <p:extLst>
      <p:ext uri="{BB962C8B-B14F-4D97-AF65-F5344CB8AC3E}">
        <p14:creationId xmlns:p14="http://schemas.microsoft.com/office/powerpoint/2010/main" val="9372268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7E69-0E90-F627-A355-8B9A6E7614F8}"/>
              </a:ext>
            </a:extLst>
          </p:cNvPr>
          <p:cNvSpPr>
            <a:spLocks noGrp="1"/>
          </p:cNvSpPr>
          <p:nvPr>
            <p:ph type="title"/>
          </p:nvPr>
        </p:nvSpPr>
        <p:spPr>
          <a:xfrm>
            <a:off x="677334" y="609600"/>
            <a:ext cx="8596668" cy="519289"/>
          </a:xfrm>
        </p:spPr>
        <p:txBody>
          <a:bodyPr>
            <a:normAutofit/>
          </a:bodyPr>
          <a:lstStyle/>
          <a:p>
            <a:r>
              <a:rPr lang="en-US" sz="2400" dirty="0">
                <a:latin typeface="Arial" panose="020B0604020202020204" pitchFamily="34" charset="0"/>
                <a:cs typeface="Arial" panose="020B0604020202020204" pitchFamily="34" charset="0"/>
              </a:rPr>
              <a:t>Messianic Prophecies</a:t>
            </a:r>
          </a:p>
        </p:txBody>
      </p:sp>
      <p:graphicFrame>
        <p:nvGraphicFramePr>
          <p:cNvPr id="4" name="Content Placeholder 3">
            <a:extLst>
              <a:ext uri="{FF2B5EF4-FFF2-40B4-BE49-F238E27FC236}">
                <a16:creationId xmlns:a16="http://schemas.microsoft.com/office/drawing/2014/main" id="{32A42436-D6C3-BD4C-6C18-AA9369272AD6}"/>
              </a:ext>
            </a:extLst>
          </p:cNvPr>
          <p:cNvGraphicFramePr>
            <a:graphicFrameLocks noGrp="1"/>
          </p:cNvGraphicFramePr>
          <p:nvPr>
            <p:ph idx="1"/>
            <p:extLst>
              <p:ext uri="{D42A27DB-BD31-4B8C-83A1-F6EECF244321}">
                <p14:modId xmlns:p14="http://schemas.microsoft.com/office/powerpoint/2010/main" val="1063125393"/>
              </p:ext>
            </p:extLst>
          </p:nvPr>
        </p:nvGraphicFramePr>
        <p:xfrm>
          <a:off x="677863" y="2166620"/>
          <a:ext cx="8596311" cy="2834640"/>
        </p:xfrm>
        <a:graphic>
          <a:graphicData uri="http://schemas.openxmlformats.org/drawingml/2006/table">
            <a:tbl>
              <a:tblPr/>
              <a:tblGrid>
                <a:gridCol w="2865437">
                  <a:extLst>
                    <a:ext uri="{9D8B030D-6E8A-4147-A177-3AD203B41FA5}">
                      <a16:colId xmlns:a16="http://schemas.microsoft.com/office/drawing/2014/main" val="2193538678"/>
                    </a:ext>
                  </a:extLst>
                </a:gridCol>
                <a:gridCol w="2865437">
                  <a:extLst>
                    <a:ext uri="{9D8B030D-6E8A-4147-A177-3AD203B41FA5}">
                      <a16:colId xmlns:a16="http://schemas.microsoft.com/office/drawing/2014/main" val="3086192941"/>
                    </a:ext>
                  </a:extLst>
                </a:gridCol>
                <a:gridCol w="2865437">
                  <a:extLst>
                    <a:ext uri="{9D8B030D-6E8A-4147-A177-3AD203B41FA5}">
                      <a16:colId xmlns:a16="http://schemas.microsoft.com/office/drawing/2014/main" val="3367972016"/>
                    </a:ext>
                  </a:extLst>
                </a:gridCol>
              </a:tblGrid>
              <a:tr h="0">
                <a:tc>
                  <a:txBody>
                    <a:bodyPr/>
                    <a:lstStyle/>
                    <a:p>
                      <a:pPr algn="l" fontAlgn="t"/>
                      <a:endParaRPr lang="en-US" dirty="0">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endParaRPr lang="en-US" dirty="0">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a:p>
                  </a:txBody>
                  <a:tcPr>
                    <a:lnL w="12700" cap="flat" cmpd="sng" algn="ctr">
                      <a:solidFill>
                        <a:srgbClr val="000000"/>
                      </a:solidFill>
                      <a:prstDash val="solid"/>
                      <a:round/>
                      <a:headEnd type="none" w="med" len="med"/>
                      <a:tailEnd type="none" w="med" len="med"/>
                    </a:lnL>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99726524"/>
                  </a:ext>
                </a:extLst>
              </a:tr>
              <a:tr h="0">
                <a:tc>
                  <a:txBody>
                    <a:bodyPr/>
                    <a:lstStyle/>
                    <a:p>
                      <a:pPr algn="l" fontAlgn="t"/>
                      <a:r>
                        <a:rPr lang="en-US" u="none" strike="noStrike">
                          <a:solidFill>
                            <a:srgbClr val="39547F"/>
                          </a:solidFill>
                          <a:effectLst/>
                          <a:latin typeface="arial" panose="020B0604020202020204" pitchFamily="34" charset="0"/>
                          <a:hlinkClick r:id="rId2"/>
                        </a:rPr>
                        <a:t>Psalm 109:4</a:t>
                      </a:r>
                      <a:endParaRPr lang="en-US">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a:effectLst/>
                          <a:latin typeface="arial" panose="020B0604020202020204" pitchFamily="34" charset="0"/>
                        </a:rPr>
                        <a:t>Prays for enemies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u="none" strike="noStrike">
                          <a:solidFill>
                            <a:srgbClr val="39547F"/>
                          </a:solidFill>
                          <a:effectLst/>
                          <a:latin typeface="arial" panose="020B0604020202020204" pitchFamily="34" charset="0"/>
                          <a:hlinkClick r:id="rId3"/>
                        </a:rPr>
                        <a:t>Luke 23:34</a:t>
                      </a:r>
                      <a:endParaRPr lang="en-US">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70553218"/>
                  </a:ext>
                </a:extLst>
              </a:tr>
              <a:tr h="0">
                <a:tc>
                  <a:txBody>
                    <a:bodyPr/>
                    <a:lstStyle/>
                    <a:p>
                      <a:pPr algn="l" fontAlgn="t"/>
                      <a:r>
                        <a:rPr lang="en-US" u="none" strike="noStrike">
                          <a:solidFill>
                            <a:srgbClr val="39547F"/>
                          </a:solidFill>
                          <a:effectLst/>
                          <a:latin typeface="arial" panose="020B0604020202020204" pitchFamily="34" charset="0"/>
                          <a:hlinkClick r:id="rId4"/>
                        </a:rPr>
                        <a:t>Psalm 109:8</a:t>
                      </a:r>
                      <a:endParaRPr lang="en-US">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a:effectLst/>
                          <a:latin typeface="arial" panose="020B0604020202020204" pitchFamily="34" charset="0"/>
                        </a:rPr>
                        <a:t>His betrayer replaced</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u="none" strike="noStrike">
                          <a:solidFill>
                            <a:srgbClr val="39547F"/>
                          </a:solidFill>
                          <a:effectLst/>
                          <a:latin typeface="arial" panose="020B0604020202020204" pitchFamily="34" charset="0"/>
                          <a:hlinkClick r:id="rId5"/>
                        </a:rPr>
                        <a:t>Acts 1:20</a:t>
                      </a:r>
                      <a:endParaRPr lang="en-US">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84065087"/>
                  </a:ext>
                </a:extLst>
              </a:tr>
              <a:tr h="0">
                <a:tc>
                  <a:txBody>
                    <a:bodyPr/>
                    <a:lstStyle/>
                    <a:p>
                      <a:pPr algn="l" fontAlgn="t"/>
                      <a:r>
                        <a:rPr lang="en-US" u="none" strike="noStrike">
                          <a:solidFill>
                            <a:srgbClr val="39547F"/>
                          </a:solidFill>
                          <a:effectLst/>
                          <a:latin typeface="arial" panose="020B0604020202020204" pitchFamily="34" charset="0"/>
                          <a:hlinkClick r:id="rId6"/>
                        </a:rPr>
                        <a:t>Psalm 110:1</a:t>
                      </a:r>
                      <a:endParaRPr lang="en-US">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a:effectLst/>
                          <a:latin typeface="arial" panose="020B0604020202020204" pitchFamily="34" charset="0"/>
                        </a:rPr>
                        <a:t>Rules over His enemies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u="none" strike="noStrike">
                          <a:solidFill>
                            <a:srgbClr val="39547F"/>
                          </a:solidFill>
                          <a:effectLst/>
                          <a:latin typeface="arial" panose="020B0604020202020204" pitchFamily="34" charset="0"/>
                          <a:hlinkClick r:id="rId7"/>
                        </a:rPr>
                        <a:t>Matthew 22:44</a:t>
                      </a:r>
                      <a:endParaRPr lang="en-US">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79100974"/>
                  </a:ext>
                </a:extLst>
              </a:tr>
              <a:tr h="0">
                <a:tc>
                  <a:txBody>
                    <a:bodyPr/>
                    <a:lstStyle/>
                    <a:p>
                      <a:pPr algn="l" fontAlgn="t"/>
                      <a:r>
                        <a:rPr lang="en-US" u="none" strike="noStrike">
                          <a:solidFill>
                            <a:srgbClr val="39547F"/>
                          </a:solidFill>
                          <a:effectLst/>
                          <a:latin typeface="arial" panose="020B0604020202020204" pitchFamily="34" charset="0"/>
                          <a:hlinkClick r:id="rId8"/>
                        </a:rPr>
                        <a:t>Psalm 110:4</a:t>
                      </a:r>
                      <a:endParaRPr lang="en-US">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a:effectLst/>
                          <a:latin typeface="arial" panose="020B0604020202020204" pitchFamily="34" charset="0"/>
                        </a:rPr>
                        <a:t>A priest forever</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u="none" strike="noStrike">
                          <a:solidFill>
                            <a:srgbClr val="39547F"/>
                          </a:solidFill>
                          <a:effectLst/>
                          <a:latin typeface="arial" panose="020B0604020202020204" pitchFamily="34" charset="0"/>
                          <a:hlinkClick r:id="rId9"/>
                        </a:rPr>
                        <a:t>Hebrews 5:6</a:t>
                      </a:r>
                      <a:endParaRPr lang="en-US">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40042087"/>
                  </a:ext>
                </a:extLst>
              </a:tr>
              <a:tr h="0">
                <a:tc>
                  <a:txBody>
                    <a:bodyPr/>
                    <a:lstStyle/>
                    <a:p>
                      <a:pPr algn="l" fontAlgn="t"/>
                      <a:r>
                        <a:rPr lang="en-US" u="none" strike="noStrike">
                          <a:solidFill>
                            <a:srgbClr val="39547F"/>
                          </a:solidFill>
                          <a:effectLst/>
                          <a:latin typeface="arial" panose="020B0604020202020204" pitchFamily="34" charset="0"/>
                          <a:hlinkClick r:id="rId10"/>
                        </a:rPr>
                        <a:t>Psalm 118:22 </a:t>
                      </a:r>
                      <a:endParaRPr lang="en-US">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a:effectLst/>
                          <a:latin typeface="arial" panose="020B0604020202020204" pitchFamily="34" charset="0"/>
                        </a:rPr>
                        <a:t>The Chief Cornerstone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u="none" strike="noStrike">
                          <a:solidFill>
                            <a:srgbClr val="39547F"/>
                          </a:solidFill>
                          <a:effectLst/>
                          <a:latin typeface="arial" panose="020B0604020202020204" pitchFamily="34" charset="0"/>
                          <a:hlinkClick r:id="rId11"/>
                        </a:rPr>
                        <a:t>Matthew 21:42</a:t>
                      </a:r>
                      <a:endParaRPr lang="en-US">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96121900"/>
                  </a:ext>
                </a:extLst>
              </a:tr>
              <a:tr h="0">
                <a:tc>
                  <a:txBody>
                    <a:bodyPr/>
                    <a:lstStyle/>
                    <a:p>
                      <a:pPr algn="l" fontAlgn="t"/>
                      <a:r>
                        <a:rPr lang="en-US" u="none" strike="noStrike">
                          <a:solidFill>
                            <a:srgbClr val="39547F"/>
                          </a:solidFill>
                          <a:effectLst/>
                          <a:latin typeface="arial" panose="020B0604020202020204" pitchFamily="34" charset="0"/>
                          <a:hlinkClick r:id="rId12"/>
                        </a:rPr>
                        <a:t>Psalm 118:26 </a:t>
                      </a:r>
                      <a:endParaRPr lang="en-US">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a:effectLst/>
                          <a:latin typeface="arial" panose="020B0604020202020204" pitchFamily="34" charset="0"/>
                        </a:rPr>
                        <a:t>Comes in name of the Lord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t"/>
                      <a:r>
                        <a:rPr lang="en-US" u="none" strike="noStrike" dirty="0">
                          <a:solidFill>
                            <a:srgbClr val="39547F"/>
                          </a:solidFill>
                          <a:effectLst/>
                          <a:latin typeface="arial" panose="020B0604020202020204" pitchFamily="34" charset="0"/>
                          <a:hlinkClick r:id="rId13"/>
                        </a:rPr>
                        <a:t>Matthew 21:9</a:t>
                      </a:r>
                      <a:endParaRPr lang="en-US" dirty="0">
                        <a:effectLst/>
                        <a:latin typeface="arial" panose="020B0604020202020204" pitchFamily="34" charset="0"/>
                      </a:endParaRP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4788918"/>
                  </a:ext>
                </a:extLst>
              </a:tr>
            </a:tbl>
          </a:graphicData>
        </a:graphic>
      </p:graphicFrame>
    </p:spTree>
    <p:extLst>
      <p:ext uri="{BB962C8B-B14F-4D97-AF65-F5344CB8AC3E}">
        <p14:creationId xmlns:p14="http://schemas.microsoft.com/office/powerpoint/2010/main" val="3888030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277FE-25CA-4D20-3BB1-F0A26B5AAE0C}"/>
              </a:ext>
            </a:extLst>
          </p:cNvPr>
          <p:cNvSpPr>
            <a:spLocks noGrp="1"/>
          </p:cNvSpPr>
          <p:nvPr>
            <p:ph type="title"/>
          </p:nvPr>
        </p:nvSpPr>
        <p:spPr>
          <a:xfrm>
            <a:off x="677334" y="609600"/>
            <a:ext cx="8596668" cy="837063"/>
          </a:xfrm>
        </p:spPr>
        <p:txBody>
          <a:bodyPr>
            <a:noAutofit/>
          </a:bodyPr>
          <a:lstStyle/>
          <a:p>
            <a:r>
              <a:rPr lang="en-US" sz="2400" b="1" i="1" u="sng" dirty="0">
                <a:latin typeface="Arial" panose="020B0604020202020204" pitchFamily="34" charset="0"/>
                <a:cs typeface="Arial" panose="020B0604020202020204" pitchFamily="34" charset="0"/>
              </a:rPr>
              <a:t>Nature Psalms </a:t>
            </a:r>
            <a:r>
              <a:rPr lang="en-US" sz="2400" b="1" i="1" dirty="0">
                <a:latin typeface="Arial" panose="020B0604020202020204" pitchFamily="34" charset="0"/>
                <a:cs typeface="Arial" panose="020B0604020202020204" pitchFamily="34" charset="0"/>
              </a:rPr>
              <a:t>– Psalms reflecting on God in Creation (8, 19, 29, 33, 65, 104)</a:t>
            </a:r>
            <a:br>
              <a:rPr lang="en-US" sz="2400" b="1" i="1"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8385207-F4BE-4B09-E1E9-9EBA704C28EE}"/>
              </a:ext>
            </a:extLst>
          </p:cNvPr>
          <p:cNvSpPr>
            <a:spLocks noGrp="1"/>
          </p:cNvSpPr>
          <p:nvPr>
            <p:ph idx="1"/>
          </p:nvPr>
        </p:nvSpPr>
        <p:spPr>
          <a:xfrm>
            <a:off x="677334" y="1678193"/>
            <a:ext cx="8596668" cy="4363169"/>
          </a:xfrm>
        </p:spPr>
        <p:txBody>
          <a:bodyPr>
            <a:normAutofit fontScale="55000" lnSpcReduction="20000"/>
          </a:bodyPr>
          <a:lstStyle/>
          <a:p>
            <a:r>
              <a:rPr lang="en-US" sz="3600" b="1" u="sng" dirty="0">
                <a:latin typeface="Arial" panose="020B0604020202020204" pitchFamily="34" charset="0"/>
                <a:cs typeface="Arial" panose="020B0604020202020204" pitchFamily="34" charset="0"/>
              </a:rPr>
              <a:t>Psalm 8</a:t>
            </a:r>
            <a:r>
              <a:rPr lang="en-US" sz="3600" dirty="0">
                <a:latin typeface="Arial" panose="020B0604020202020204" pitchFamily="34" charset="0"/>
                <a:cs typeface="Arial" panose="020B0604020202020204" pitchFamily="34" charset="0"/>
              </a:rPr>
              <a:t> 	</a:t>
            </a:r>
            <a:r>
              <a:rPr lang="en-US" sz="3600" b="1" i="1" u="none" strike="noStrike" dirty="0">
                <a:solidFill>
                  <a:srgbClr val="000000"/>
                </a:solidFill>
                <a:effectLst/>
                <a:latin typeface="Arial" panose="020B0604020202020204" pitchFamily="34" charset="0"/>
                <a:cs typeface="Arial" panose="020B0604020202020204" pitchFamily="34" charset="0"/>
              </a:rPr>
              <a:t>The psalm ends the way it began, </a:t>
            </a:r>
            <a:r>
              <a:rPr lang="en-US" sz="3600" b="1" i="1" u="sng" strike="noStrike" dirty="0">
                <a:solidFill>
                  <a:srgbClr val="000000"/>
                </a:solidFill>
                <a:effectLst/>
                <a:latin typeface="Arial" panose="020B0604020202020204" pitchFamily="34" charset="0"/>
                <a:cs typeface="Arial" panose="020B0604020202020204" pitchFamily="34" charset="0"/>
              </a:rPr>
              <a:t>praising the excellence of God's name </a:t>
            </a:r>
            <a:r>
              <a:rPr lang="en-US" sz="3600" b="1" i="1" u="none" strike="noStrike" dirty="0">
                <a:solidFill>
                  <a:srgbClr val="000000"/>
                </a:solidFill>
                <a:effectLst/>
                <a:latin typeface="Arial" panose="020B0604020202020204" pitchFamily="34" charset="0"/>
                <a:cs typeface="Arial" panose="020B0604020202020204" pitchFamily="34" charset="0"/>
              </a:rPr>
              <a:t>in all the earth.</a:t>
            </a:r>
          </a:p>
          <a:p>
            <a:pPr marL="0" indent="0">
              <a:buNone/>
            </a:pPr>
            <a:endParaRPr lang="en-US" sz="3600" b="1" i="1" dirty="0">
              <a:solidFill>
                <a:srgbClr val="000000"/>
              </a:solidFill>
              <a:latin typeface="Arial" panose="020B0604020202020204" pitchFamily="34" charset="0"/>
              <a:cs typeface="Arial" panose="020B0604020202020204" pitchFamily="34" charset="0"/>
            </a:endParaRPr>
          </a:p>
          <a:p>
            <a:r>
              <a:rPr lang="en-US" sz="3600" b="1" i="1" dirty="0">
                <a:solidFill>
                  <a:srgbClr val="000000"/>
                </a:solidFill>
                <a:latin typeface="Arial" panose="020B0604020202020204" pitchFamily="34" charset="0"/>
                <a:cs typeface="Arial" panose="020B0604020202020204" pitchFamily="34" charset="0"/>
              </a:rPr>
              <a:t>Psalm 19 </a:t>
            </a:r>
          </a:p>
          <a:p>
            <a:pPr marL="0" indent="0" algn="l" fontAlgn="base">
              <a:buNone/>
            </a:pPr>
            <a:r>
              <a:rPr lang="en-US" sz="3600" b="1" i="0" u="none" strike="noStrike" dirty="0">
                <a:solidFill>
                  <a:srgbClr val="333333"/>
                </a:solidFill>
                <a:effectLst/>
                <a:latin typeface="Arial" panose="020B0604020202020204" pitchFamily="34" charset="0"/>
                <a:cs typeface="Arial" panose="020B0604020202020204" pitchFamily="34" charset="0"/>
              </a:rPr>
              <a:t>   God reveals himself through </a:t>
            </a:r>
            <a:r>
              <a:rPr lang="en-US" sz="3600" b="1" i="1" u="sng" strike="noStrike" dirty="0">
                <a:solidFill>
                  <a:srgbClr val="333333"/>
                </a:solidFill>
                <a:effectLst/>
                <a:latin typeface="Arial" panose="020B0604020202020204" pitchFamily="34" charset="0"/>
                <a:cs typeface="Arial" panose="020B0604020202020204" pitchFamily="34" charset="0"/>
              </a:rPr>
              <a:t>His Works </a:t>
            </a:r>
            <a:r>
              <a:rPr lang="en-US" sz="3600" b="1" i="0" u="none" strike="noStrike" dirty="0">
                <a:solidFill>
                  <a:srgbClr val="333333"/>
                </a:solidFill>
                <a:effectLst/>
                <a:latin typeface="Arial" panose="020B0604020202020204" pitchFamily="34" charset="0"/>
                <a:cs typeface="Arial" panose="020B0604020202020204" pitchFamily="34" charset="0"/>
              </a:rPr>
              <a:t>(1-6).</a:t>
            </a:r>
            <a:endParaRPr lang="en-US" sz="3600" b="0" i="0" u="none" strike="noStrike" dirty="0">
              <a:solidFill>
                <a:srgbClr val="333333"/>
              </a:solidFill>
              <a:effectLst/>
              <a:latin typeface="Arial" panose="020B0604020202020204" pitchFamily="34" charset="0"/>
              <a:cs typeface="Arial" panose="020B0604020202020204" pitchFamily="34" charset="0"/>
            </a:endParaRPr>
          </a:p>
          <a:p>
            <a:pPr marL="0" indent="0" algn="l" fontAlgn="base">
              <a:buNone/>
            </a:pPr>
            <a:r>
              <a:rPr lang="en-US" sz="3600" b="0" i="0" u="none" strike="noStrike" dirty="0">
                <a:solidFill>
                  <a:srgbClr val="333333"/>
                </a:solidFill>
                <a:effectLst/>
                <a:latin typeface="Arial" panose="020B0604020202020204" pitchFamily="34" charset="0"/>
                <a:cs typeface="Arial" panose="020B0604020202020204" pitchFamily="34" charset="0"/>
              </a:rPr>
              <a:t>       </a:t>
            </a:r>
            <a:r>
              <a:rPr lang="en-US" sz="3600" b="0" i="1" u="none" strike="noStrike" dirty="0">
                <a:solidFill>
                  <a:srgbClr val="333333"/>
                </a:solidFill>
                <a:effectLst/>
                <a:latin typeface="Arial" panose="020B0604020202020204" pitchFamily="34" charset="0"/>
                <a:cs typeface="Arial" panose="020B0604020202020204" pitchFamily="34" charset="0"/>
              </a:rPr>
              <a:t>His creation speaks daily of his Glory (1-2)</a:t>
            </a:r>
          </a:p>
          <a:p>
            <a:pPr marL="0" indent="0" algn="l" fontAlgn="base">
              <a:buNone/>
            </a:pPr>
            <a:r>
              <a:rPr lang="en-US" sz="3600" b="0" i="1" u="none" strike="noStrike" dirty="0">
                <a:solidFill>
                  <a:srgbClr val="333333"/>
                </a:solidFill>
                <a:effectLst/>
                <a:latin typeface="Arial" panose="020B0604020202020204" pitchFamily="34" charset="0"/>
                <a:cs typeface="Arial" panose="020B0604020202020204" pitchFamily="34" charset="0"/>
              </a:rPr>
              <a:t>       His creation speaks to all men throughout the world (3-6)</a:t>
            </a:r>
          </a:p>
          <a:p>
            <a:pPr marL="0" indent="0" fontAlgn="base">
              <a:buNone/>
            </a:pPr>
            <a:r>
              <a:rPr lang="en-US" sz="3600" b="1" dirty="0">
                <a:effectLst/>
                <a:latin typeface="Arial" panose="020B0604020202020204" pitchFamily="34" charset="0"/>
                <a:cs typeface="Arial" panose="020B0604020202020204" pitchFamily="34" charset="0"/>
              </a:rPr>
              <a:t>God reveals himself through </a:t>
            </a:r>
            <a:r>
              <a:rPr lang="en-US" sz="3600" b="1" i="1" u="sng" dirty="0">
                <a:effectLst/>
                <a:latin typeface="Arial" panose="020B0604020202020204" pitchFamily="34" charset="0"/>
                <a:cs typeface="Arial" panose="020B0604020202020204" pitchFamily="34" charset="0"/>
              </a:rPr>
              <a:t>His Word </a:t>
            </a:r>
            <a:r>
              <a:rPr lang="en-US" sz="3600" b="1" dirty="0">
                <a:effectLst/>
                <a:latin typeface="Arial" panose="020B0604020202020204" pitchFamily="34" charset="0"/>
                <a:cs typeface="Arial" panose="020B0604020202020204" pitchFamily="34" charset="0"/>
              </a:rPr>
              <a:t>(7-8) .</a:t>
            </a:r>
            <a:endParaRPr lang="en-US" sz="3600" dirty="0">
              <a:effectLst/>
              <a:latin typeface="Arial" panose="020B0604020202020204" pitchFamily="34" charset="0"/>
              <a:cs typeface="Arial" panose="020B0604020202020204" pitchFamily="34" charset="0"/>
            </a:endParaRPr>
          </a:p>
          <a:p>
            <a:pPr marL="0" indent="0" fontAlgn="base">
              <a:buNone/>
            </a:pPr>
            <a:r>
              <a:rPr lang="en-US" sz="3600" dirty="0">
                <a:effectLst/>
                <a:latin typeface="Arial" panose="020B0604020202020204" pitchFamily="34" charset="0"/>
                <a:cs typeface="Arial" panose="020B0604020202020204" pitchFamily="34" charset="0"/>
              </a:rPr>
              <a:t>       </a:t>
            </a:r>
            <a:r>
              <a:rPr lang="en-US" sz="3600" i="1" dirty="0">
                <a:effectLst/>
                <a:latin typeface="Arial" panose="020B0604020202020204" pitchFamily="34" charset="0"/>
                <a:cs typeface="Arial" panose="020B0604020202020204" pitchFamily="34" charset="0"/>
              </a:rPr>
              <a:t>His Word is a wonderful gift because of it’s nature:</a:t>
            </a:r>
          </a:p>
          <a:p>
            <a:pPr marL="0" indent="0" fontAlgn="base">
              <a:buNone/>
            </a:pPr>
            <a:r>
              <a:rPr lang="en-US" sz="3600" i="1" dirty="0">
                <a:effectLst/>
                <a:latin typeface="Arial" panose="020B0604020202020204" pitchFamily="34" charset="0"/>
                <a:cs typeface="Arial" panose="020B0604020202020204" pitchFamily="34" charset="0"/>
              </a:rPr>
              <a:t>       </a:t>
            </a:r>
            <a:r>
              <a:rPr lang="en-US" sz="3600" b="0" i="1" u="none" strike="noStrike" dirty="0">
                <a:solidFill>
                  <a:srgbClr val="333333"/>
                </a:solidFill>
                <a:effectLst/>
                <a:latin typeface="Arial" panose="020B0604020202020204" pitchFamily="34" charset="0"/>
                <a:cs typeface="Arial" panose="020B0604020202020204" pitchFamily="34" charset="0"/>
              </a:rPr>
              <a:t> His Word is a wonderful gift because of what it does:</a:t>
            </a:r>
          </a:p>
          <a:p>
            <a:pPr marL="0" indent="0" fontAlgn="base">
              <a:buNone/>
            </a:pPr>
            <a:r>
              <a:rPr lang="en-US" sz="3600" b="1" i="0" u="none" strike="noStrike" dirty="0">
                <a:solidFill>
                  <a:srgbClr val="333333"/>
                </a:solidFill>
                <a:effectLst/>
                <a:latin typeface="Arial" panose="020B0604020202020204" pitchFamily="34" charset="0"/>
                <a:cs typeface="Arial" panose="020B0604020202020204" pitchFamily="34" charset="0"/>
              </a:rPr>
              <a:t>God’s revelation demands a response  (9-14).</a:t>
            </a:r>
            <a:br>
              <a:rPr lang="en-US" sz="3200" i="1" dirty="0">
                <a:latin typeface="Arial" panose="020B0604020202020204" pitchFamily="34" charset="0"/>
                <a:cs typeface="Arial" panose="020B0604020202020204" pitchFamily="34" charset="0"/>
              </a:rPr>
            </a:br>
            <a:br>
              <a:rPr lang="en-US" sz="3200" i="1" dirty="0">
                <a:latin typeface="Arial" panose="020B0604020202020204" pitchFamily="34" charset="0"/>
                <a:cs typeface="Arial" panose="020B0604020202020204" pitchFamily="34" charset="0"/>
              </a:rPr>
            </a:br>
            <a:r>
              <a:rPr lang="en-US" sz="3200" i="1" dirty="0">
                <a:latin typeface="Arial" panose="020B0604020202020204" pitchFamily="34" charset="0"/>
                <a:cs typeface="Arial" panose="020B0604020202020204" pitchFamily="34" charset="0"/>
              </a:rPr>
              <a:t>	“Let my words be acceptable in your sight O Lord!”</a:t>
            </a:r>
            <a:endParaRPr lang="en-US" sz="32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1629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83C89-6947-FA38-AD5F-38FF5D639215}"/>
              </a:ext>
            </a:extLst>
          </p:cNvPr>
          <p:cNvSpPr>
            <a:spLocks noGrp="1"/>
          </p:cNvSpPr>
          <p:nvPr>
            <p:ph type="title"/>
          </p:nvPr>
        </p:nvSpPr>
        <p:spPr>
          <a:xfrm>
            <a:off x="677334" y="609600"/>
            <a:ext cx="8596668" cy="693420"/>
          </a:xfrm>
        </p:spPr>
        <p:txBody>
          <a:bodyPr>
            <a:normAutofit/>
          </a:bodyPr>
          <a:lstStyle/>
          <a:p>
            <a:r>
              <a:rPr lang="en-US" sz="2400" dirty="0">
                <a:latin typeface="Arial" panose="020B0604020202020204" pitchFamily="34" charset="0"/>
                <a:cs typeface="Arial" panose="020B0604020202020204" pitchFamily="34" charset="0"/>
              </a:rPr>
              <a:t>Nature Psalms</a:t>
            </a:r>
          </a:p>
        </p:txBody>
      </p:sp>
      <p:sp>
        <p:nvSpPr>
          <p:cNvPr id="3" name="Content Placeholder 2">
            <a:extLst>
              <a:ext uri="{FF2B5EF4-FFF2-40B4-BE49-F238E27FC236}">
                <a16:creationId xmlns:a16="http://schemas.microsoft.com/office/drawing/2014/main" id="{D838BE8A-2EDF-61FA-F3C3-B6EF5B95BB7C}"/>
              </a:ext>
            </a:extLst>
          </p:cNvPr>
          <p:cNvSpPr>
            <a:spLocks noGrp="1"/>
          </p:cNvSpPr>
          <p:nvPr>
            <p:ph idx="1"/>
          </p:nvPr>
        </p:nvSpPr>
        <p:spPr/>
        <p:txBody>
          <a:bodyPr>
            <a:normAutofit/>
          </a:bodyPr>
          <a:lstStyle/>
          <a:p>
            <a:pPr marL="0" indent="0">
              <a:buNone/>
            </a:pPr>
            <a:r>
              <a:rPr lang="en-US" sz="2000" b="1" i="0" u="none" strike="noStrike" dirty="0">
                <a:solidFill>
                  <a:srgbClr val="646464"/>
                </a:solidFill>
                <a:effectLst/>
                <a:latin typeface="Arial" panose="020B0604020202020204" pitchFamily="34" charset="0"/>
                <a:cs typeface="Arial" panose="020B0604020202020204" pitchFamily="34" charset="0"/>
              </a:rPr>
              <a:t>Here are </a:t>
            </a:r>
            <a:r>
              <a:rPr lang="en-US" sz="2000" b="1" i="1" u="sng" strike="noStrike" dirty="0">
                <a:solidFill>
                  <a:srgbClr val="646464"/>
                </a:solidFill>
                <a:effectLst/>
                <a:latin typeface="Arial" panose="020B0604020202020204" pitchFamily="34" charset="0"/>
                <a:cs typeface="Arial" panose="020B0604020202020204" pitchFamily="34" charset="0"/>
              </a:rPr>
              <a:t>four truths creation reveals</a:t>
            </a:r>
            <a:r>
              <a:rPr lang="en-US" sz="2000" b="1" i="1" u="none" strike="noStrike" dirty="0">
                <a:solidFill>
                  <a:srgbClr val="646464"/>
                </a:solidFill>
                <a:effectLst/>
                <a:latin typeface="Arial" panose="020B0604020202020204" pitchFamily="34" charset="0"/>
                <a:cs typeface="Arial" panose="020B0604020202020204" pitchFamily="34" charset="0"/>
              </a:rPr>
              <a:t> </a:t>
            </a:r>
            <a:r>
              <a:rPr lang="en-US" sz="2000" b="1" i="0" u="none" strike="noStrike" dirty="0">
                <a:solidFill>
                  <a:srgbClr val="646464"/>
                </a:solidFill>
                <a:effectLst/>
                <a:latin typeface="Arial" panose="020B0604020202020204" pitchFamily="34" charset="0"/>
                <a:cs typeface="Arial" panose="020B0604020202020204" pitchFamily="34" charset="0"/>
              </a:rPr>
              <a:t>about </a:t>
            </a:r>
            <a:r>
              <a:rPr lang="en-US" sz="2000" b="1" i="0" u="sng" strike="noStrike" dirty="0">
                <a:solidFill>
                  <a:srgbClr val="646464"/>
                </a:solidFill>
                <a:effectLst/>
                <a:latin typeface="Arial" panose="020B0604020202020204" pitchFamily="34" charset="0"/>
                <a:cs typeface="Arial" panose="020B0604020202020204" pitchFamily="34" charset="0"/>
              </a:rPr>
              <a:t>the nature of God</a:t>
            </a:r>
            <a:r>
              <a:rPr lang="en-US" sz="2000" dirty="0">
                <a:solidFill>
                  <a:srgbClr val="646464"/>
                </a:solidFill>
                <a:latin typeface="Arial" panose="020B0604020202020204" pitchFamily="34" charset="0"/>
                <a:cs typeface="Arial" panose="020B0604020202020204" pitchFamily="34" charset="0"/>
              </a:rPr>
              <a:t>:</a:t>
            </a:r>
          </a:p>
          <a:p>
            <a:pPr lvl="2">
              <a:buFont typeface="Wingdings" pitchFamily="2" charset="2"/>
              <a:buChar char="v"/>
            </a:pPr>
            <a:r>
              <a:rPr lang="en-US" sz="2000" b="1" i="0" u="none" strike="noStrike" dirty="0">
                <a:solidFill>
                  <a:srgbClr val="646464"/>
                </a:solidFill>
                <a:effectLst/>
                <a:latin typeface="Arial" panose="020B0604020202020204" pitchFamily="34" charset="0"/>
                <a:cs typeface="Arial" panose="020B0604020202020204" pitchFamily="34" charset="0"/>
              </a:rPr>
              <a:t>creation reveals </a:t>
            </a:r>
            <a:r>
              <a:rPr lang="en-US" sz="2000" b="1" i="0" u="sng" strike="noStrike" dirty="0">
                <a:solidFill>
                  <a:srgbClr val="646464"/>
                </a:solidFill>
                <a:effectLst/>
                <a:latin typeface="Arial" panose="020B0604020202020204" pitchFamily="34" charset="0"/>
                <a:cs typeface="Arial" panose="020B0604020202020204" pitchFamily="34" charset="0"/>
              </a:rPr>
              <a:t>God’s </a:t>
            </a:r>
            <a:r>
              <a:rPr lang="en-US" sz="2000" b="1" i="1" u="sng" strike="noStrike" dirty="0">
                <a:solidFill>
                  <a:srgbClr val="646464"/>
                </a:solidFill>
                <a:effectLst/>
                <a:latin typeface="Arial" panose="020B0604020202020204" pitchFamily="34" charset="0"/>
                <a:cs typeface="Arial" panose="020B0604020202020204" pitchFamily="34" charset="0"/>
              </a:rPr>
              <a:t>glory</a:t>
            </a:r>
            <a:r>
              <a:rPr lang="en-US" sz="2000" b="1" i="1" u="sng" dirty="0">
                <a:solidFill>
                  <a:srgbClr val="646464"/>
                </a:solidFill>
                <a:latin typeface="Arial" panose="020B0604020202020204" pitchFamily="34" charset="0"/>
                <a:cs typeface="Arial" panose="020B0604020202020204" pitchFamily="34" charset="0"/>
              </a:rPr>
              <a:t> </a:t>
            </a:r>
            <a:r>
              <a:rPr lang="en-US" sz="2000" b="1" i="1" strike="noStrike" dirty="0">
                <a:solidFill>
                  <a:srgbClr val="646464"/>
                </a:solidFill>
                <a:effectLst/>
                <a:latin typeface="Arial" panose="020B0604020202020204" pitchFamily="34" charset="0"/>
                <a:cs typeface="Arial" panose="020B0604020202020204" pitchFamily="34" charset="0"/>
              </a:rPr>
              <a:t> (Ps. 19:1)</a:t>
            </a:r>
            <a:endParaRPr lang="en-US" sz="2000" b="1" i="1" u="sng" strike="noStrike" dirty="0">
              <a:solidFill>
                <a:srgbClr val="646464"/>
              </a:solidFill>
              <a:effectLst/>
              <a:latin typeface="Arial" panose="020B0604020202020204" pitchFamily="34" charset="0"/>
              <a:cs typeface="Arial" panose="020B0604020202020204" pitchFamily="34" charset="0"/>
            </a:endParaRPr>
          </a:p>
          <a:p>
            <a:pPr lvl="2">
              <a:buFont typeface="Wingdings" pitchFamily="2" charset="2"/>
              <a:buChar char="v"/>
            </a:pPr>
            <a:r>
              <a:rPr lang="en-US" sz="2000" b="1" i="0" u="none" strike="noStrike" dirty="0">
                <a:solidFill>
                  <a:srgbClr val="646464"/>
                </a:solidFill>
                <a:effectLst/>
                <a:latin typeface="Arial" panose="020B0604020202020204" pitchFamily="34" charset="0"/>
                <a:cs typeface="Arial" panose="020B0604020202020204" pitchFamily="34" charset="0"/>
              </a:rPr>
              <a:t>creation reveals </a:t>
            </a:r>
            <a:r>
              <a:rPr lang="en-US" sz="2000" b="1" i="0" u="sng" strike="noStrike" dirty="0">
                <a:solidFill>
                  <a:srgbClr val="646464"/>
                </a:solidFill>
                <a:effectLst/>
                <a:latin typeface="Arial" panose="020B0604020202020204" pitchFamily="34" charset="0"/>
                <a:cs typeface="Arial" panose="020B0604020202020204" pitchFamily="34" charset="0"/>
              </a:rPr>
              <a:t>God’s </a:t>
            </a:r>
            <a:r>
              <a:rPr lang="en-US" sz="2000" b="1" i="1" u="sng" strike="noStrike" dirty="0">
                <a:solidFill>
                  <a:srgbClr val="646464"/>
                </a:solidFill>
                <a:effectLst/>
                <a:latin typeface="Arial" panose="020B0604020202020204" pitchFamily="34" charset="0"/>
                <a:cs typeface="Arial" panose="020B0604020202020204" pitchFamily="34" charset="0"/>
              </a:rPr>
              <a:t>power</a:t>
            </a:r>
            <a:r>
              <a:rPr lang="en-US" sz="2000" b="1" i="1" strike="noStrike" dirty="0">
                <a:solidFill>
                  <a:srgbClr val="646464"/>
                </a:solidFill>
                <a:effectLst/>
                <a:latin typeface="Arial" panose="020B0604020202020204" pitchFamily="34" charset="0"/>
                <a:cs typeface="Arial" panose="020B0604020202020204" pitchFamily="34" charset="0"/>
              </a:rPr>
              <a:t>  (Ps. 33:6, 9)</a:t>
            </a:r>
          </a:p>
          <a:p>
            <a:pPr lvl="2">
              <a:buFont typeface="Wingdings" pitchFamily="2" charset="2"/>
              <a:buChar char="v"/>
            </a:pPr>
            <a:r>
              <a:rPr lang="en-US" sz="2000" b="1" i="1" u="none" strike="noStrike" dirty="0">
                <a:solidFill>
                  <a:srgbClr val="646464"/>
                </a:solidFill>
                <a:effectLst/>
                <a:latin typeface="Arial" panose="020B0604020202020204" pitchFamily="34" charset="0"/>
                <a:cs typeface="Arial" panose="020B0604020202020204" pitchFamily="34" charset="0"/>
              </a:rPr>
              <a:t>creation reveals </a:t>
            </a:r>
            <a:r>
              <a:rPr lang="en-US" sz="2000" b="1" i="1" u="sng" strike="noStrike" dirty="0">
                <a:solidFill>
                  <a:srgbClr val="646464"/>
                </a:solidFill>
                <a:effectLst/>
                <a:latin typeface="Arial" panose="020B0604020202020204" pitchFamily="34" charset="0"/>
                <a:cs typeface="Arial" panose="020B0604020202020204" pitchFamily="34" charset="0"/>
              </a:rPr>
              <a:t>God’s majesty</a:t>
            </a:r>
            <a:r>
              <a:rPr lang="en-US" sz="2000" b="1" i="1" dirty="0">
                <a:solidFill>
                  <a:srgbClr val="646464"/>
                </a:solidFill>
                <a:latin typeface="Arial" panose="020B0604020202020204" pitchFamily="34" charset="0"/>
                <a:cs typeface="Arial" panose="020B0604020202020204" pitchFamily="34" charset="0"/>
              </a:rPr>
              <a:t>  (Heb. 1:3)</a:t>
            </a:r>
            <a:endParaRPr lang="en-US" sz="2000" b="1" i="1" strike="noStrike" dirty="0">
              <a:solidFill>
                <a:srgbClr val="646464"/>
              </a:solidFill>
              <a:effectLst/>
              <a:latin typeface="Arial" panose="020B0604020202020204" pitchFamily="34" charset="0"/>
              <a:cs typeface="Arial" panose="020B0604020202020204" pitchFamily="34" charset="0"/>
            </a:endParaRPr>
          </a:p>
          <a:p>
            <a:pPr lvl="2">
              <a:buFont typeface="Wingdings" pitchFamily="2" charset="2"/>
              <a:buChar char="v"/>
            </a:pPr>
            <a:r>
              <a:rPr lang="en-US" sz="2000" b="1" i="1" dirty="0">
                <a:solidFill>
                  <a:srgbClr val="646464"/>
                </a:solidFill>
                <a:latin typeface="Arial" panose="020B0604020202020204" pitchFamily="34" charset="0"/>
                <a:cs typeface="Arial" panose="020B0604020202020204" pitchFamily="34" charset="0"/>
              </a:rPr>
              <a:t>creation reveals </a:t>
            </a:r>
            <a:r>
              <a:rPr lang="en-US" sz="2000" b="1" i="1" u="sng" dirty="0">
                <a:solidFill>
                  <a:srgbClr val="646464"/>
                </a:solidFill>
                <a:latin typeface="Arial" panose="020B0604020202020204" pitchFamily="34" charset="0"/>
                <a:cs typeface="Arial" panose="020B0604020202020204" pitchFamily="34" charset="0"/>
              </a:rPr>
              <a:t>God’s order and design</a:t>
            </a:r>
            <a:r>
              <a:rPr lang="en-US" sz="2000" b="1" i="1" dirty="0">
                <a:solidFill>
                  <a:srgbClr val="646464"/>
                </a:solidFill>
                <a:latin typeface="Arial" panose="020B0604020202020204" pitchFamily="34" charset="0"/>
                <a:cs typeface="Arial" panose="020B0604020202020204" pitchFamily="34" charset="0"/>
              </a:rPr>
              <a:t>  (Ps. 111:2, 3)</a:t>
            </a:r>
          </a:p>
          <a:p>
            <a:pPr lvl="2">
              <a:buFont typeface="Wingdings" pitchFamily="2" charset="2"/>
              <a:buChar char="v"/>
            </a:pPr>
            <a:r>
              <a:rPr lang="en-US" sz="2000" b="1" i="1" u="none" strike="noStrike" dirty="0">
                <a:solidFill>
                  <a:srgbClr val="646464"/>
                </a:solidFill>
                <a:effectLst/>
                <a:latin typeface="Arial" panose="020B0604020202020204" pitchFamily="34" charset="0"/>
                <a:cs typeface="Arial" panose="020B0604020202020204" pitchFamily="34" charset="0"/>
              </a:rPr>
              <a:t>creation reveals </a:t>
            </a:r>
            <a:r>
              <a:rPr lang="en-US" sz="2000" b="1" i="1" u="sng" strike="noStrike" dirty="0">
                <a:solidFill>
                  <a:srgbClr val="646464"/>
                </a:solidFill>
                <a:effectLst/>
                <a:latin typeface="Arial" panose="020B0604020202020204" pitchFamily="34" charset="0"/>
                <a:cs typeface="Arial" panose="020B0604020202020204" pitchFamily="34" charset="0"/>
              </a:rPr>
              <a:t>God’s wisdom</a:t>
            </a:r>
            <a:r>
              <a:rPr lang="en-US" sz="2000" b="1" i="1" strike="noStrike" dirty="0">
                <a:solidFill>
                  <a:srgbClr val="646464"/>
                </a:solidFill>
                <a:effectLst/>
                <a:latin typeface="Arial" panose="020B0604020202020204" pitchFamily="34" charset="0"/>
                <a:cs typeface="Arial" panose="020B0604020202020204" pitchFamily="34" charset="0"/>
              </a:rPr>
              <a:t>  (Jer. 10:12)</a:t>
            </a:r>
            <a:endParaRPr lang="en-US" sz="2000" b="1" i="1" u="sng" dirty="0">
              <a:solidFill>
                <a:srgbClr val="646464"/>
              </a:solidFill>
              <a:latin typeface="Arial" panose="020B0604020202020204" pitchFamily="34" charset="0"/>
              <a:cs typeface="Arial" panose="020B0604020202020204" pitchFamily="34" charset="0"/>
            </a:endParaRPr>
          </a:p>
          <a:p>
            <a:pPr lvl="2">
              <a:buFont typeface="Wingdings" pitchFamily="2" charset="2"/>
              <a:buChar char="v"/>
            </a:pPr>
            <a:endParaRPr lang="en-US" sz="2000" b="1" i="1"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11804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9A8AF-F535-698A-1C8E-755AE3A00341}"/>
              </a:ext>
            </a:extLst>
          </p:cNvPr>
          <p:cNvSpPr>
            <a:spLocks noGrp="1"/>
          </p:cNvSpPr>
          <p:nvPr>
            <p:ph type="title"/>
          </p:nvPr>
        </p:nvSpPr>
        <p:spPr>
          <a:xfrm>
            <a:off x="677334" y="609600"/>
            <a:ext cx="8596668" cy="1069075"/>
          </a:xfrm>
        </p:spPr>
        <p:txBody>
          <a:bodyPr>
            <a:normAutofit fontScale="90000"/>
          </a:bodyPr>
          <a:lstStyle/>
          <a:p>
            <a:r>
              <a:rPr lang="en-US" sz="2400" b="1" i="1" u="sng" dirty="0">
                <a:latin typeface="Arial" panose="020B0604020202020204" pitchFamily="34" charset="0"/>
                <a:cs typeface="Arial" panose="020B0604020202020204" pitchFamily="34" charset="0"/>
              </a:rPr>
              <a:t>Pilgrimage Psalms (Songs of Ascent) </a:t>
            </a:r>
            <a:r>
              <a:rPr lang="en-US" sz="2400" b="1" i="1" dirty="0">
                <a:latin typeface="Arial" panose="020B0604020202020204" pitchFamily="34" charset="0"/>
                <a:cs typeface="Arial" panose="020B0604020202020204" pitchFamily="34" charset="0"/>
              </a:rPr>
              <a:t>– Psalms song during the Pilgrimage Journey “up to Jerusalem” (120-134)</a:t>
            </a:r>
            <a:br>
              <a:rPr lang="en-US" sz="2400" b="1" i="1"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563D0D3F-7E9A-EC11-EA7B-37B24F9ED174}"/>
              </a:ext>
            </a:extLst>
          </p:cNvPr>
          <p:cNvSpPr>
            <a:spLocks noGrp="1"/>
          </p:cNvSpPr>
          <p:nvPr>
            <p:ph idx="1"/>
          </p:nvPr>
        </p:nvSpPr>
        <p:spPr/>
        <p:txBody>
          <a:bodyPr/>
          <a:lstStyle/>
          <a:p>
            <a:r>
              <a:rPr lang="en-US" sz="2000" b="1" dirty="0">
                <a:latin typeface="Arial" panose="020B0604020202020204" pitchFamily="34" charset="0"/>
                <a:cs typeface="Arial" panose="020B0604020202020204" pitchFamily="34" charset="0"/>
              </a:rPr>
              <a:t>Psalms 120-134 :  </a:t>
            </a:r>
            <a:r>
              <a:rPr lang="en-US" sz="2000" dirty="0">
                <a:latin typeface="Arial" panose="020B0604020202020204" pitchFamily="34" charset="0"/>
                <a:cs typeface="Arial" panose="020B0604020202020204" pitchFamily="34" charset="0"/>
              </a:rPr>
              <a:t>The Psalms (songs) were used by Israel as they made the </a:t>
            </a:r>
            <a:r>
              <a:rPr lang="en-US" sz="2000" b="1" i="1" u="sng" dirty="0">
                <a:latin typeface="Arial" panose="020B0604020202020204" pitchFamily="34" charset="0"/>
                <a:cs typeface="Arial" panose="020B0604020202020204" pitchFamily="34" charset="0"/>
              </a:rPr>
              <a:t>yearly pilgrimages</a:t>
            </a:r>
            <a:r>
              <a:rPr lang="en-US" sz="2000" b="1" dirty="0">
                <a:latin typeface="Arial" panose="020B0604020202020204" pitchFamily="34" charset="0"/>
                <a:cs typeface="Arial" panose="020B0604020202020204" pitchFamily="34" charset="0"/>
              </a:rPr>
              <a:t> up to Jerusalem for the following </a:t>
            </a:r>
            <a:r>
              <a:rPr lang="en-US" sz="2000" b="1" i="1" u="sng" dirty="0">
                <a:latin typeface="Arial" panose="020B0604020202020204" pitchFamily="34" charset="0"/>
                <a:cs typeface="Arial" panose="020B0604020202020204" pitchFamily="34" charset="0"/>
              </a:rPr>
              <a:t>three feasts</a:t>
            </a:r>
            <a:r>
              <a:rPr lang="en-US" sz="2000" dirty="0">
                <a:latin typeface="Arial" panose="020B0604020202020204" pitchFamily="34" charset="0"/>
                <a:cs typeface="Arial" panose="020B0604020202020204" pitchFamily="34" charset="0"/>
              </a:rPr>
              <a:t>:  (Ex. 23:14-17; Lev. 23)</a:t>
            </a:r>
          </a:p>
          <a:p>
            <a:endParaRPr lang="en-US" sz="2000" dirty="0">
              <a:latin typeface="Arial" panose="020B0604020202020204" pitchFamily="34" charset="0"/>
              <a:cs typeface="Arial" panose="020B0604020202020204" pitchFamily="34" charset="0"/>
            </a:endParaRPr>
          </a:p>
          <a:p>
            <a:pPr lvl="2"/>
            <a:r>
              <a:rPr lang="en-US" sz="2000" b="1" dirty="0">
                <a:latin typeface="Arial" panose="020B0604020202020204" pitchFamily="34" charset="0"/>
                <a:cs typeface="Arial" panose="020B0604020202020204" pitchFamily="34" charset="0"/>
              </a:rPr>
              <a:t>Feats of Passover (“</a:t>
            </a:r>
            <a:r>
              <a:rPr lang="en-US" sz="2000" b="1" i="1" dirty="0">
                <a:latin typeface="Arial" panose="020B0604020202020204" pitchFamily="34" charset="0"/>
                <a:cs typeface="Arial" panose="020B0604020202020204" pitchFamily="34" charset="0"/>
              </a:rPr>
              <a:t>Pesach”</a:t>
            </a:r>
            <a:r>
              <a:rPr lang="en-US" sz="2000" b="1" dirty="0">
                <a:latin typeface="Arial" panose="020B0604020202020204" pitchFamily="34" charset="0"/>
                <a:cs typeface="Arial" panose="020B0604020202020204" pitchFamily="34" charset="0"/>
              </a:rPr>
              <a:t>)</a:t>
            </a:r>
          </a:p>
          <a:p>
            <a:pPr lvl="2"/>
            <a:r>
              <a:rPr lang="en-US" sz="2000" b="1" dirty="0">
                <a:latin typeface="Arial" panose="020B0604020202020204" pitchFamily="34" charset="0"/>
                <a:cs typeface="Arial" panose="020B0604020202020204" pitchFamily="34" charset="0"/>
              </a:rPr>
              <a:t>Feast of Weeks –Pentecost (“</a:t>
            </a:r>
            <a:r>
              <a:rPr lang="en-US" sz="2000" b="1" i="1" dirty="0">
                <a:latin typeface="Arial" panose="020B0604020202020204" pitchFamily="34" charset="0"/>
                <a:cs typeface="Arial" panose="020B0604020202020204" pitchFamily="34" charset="0"/>
              </a:rPr>
              <a:t>Shavuot”</a:t>
            </a:r>
            <a:r>
              <a:rPr lang="en-US" sz="2000" b="1" dirty="0">
                <a:latin typeface="Arial" panose="020B0604020202020204" pitchFamily="34" charset="0"/>
                <a:cs typeface="Arial" panose="020B0604020202020204" pitchFamily="34" charset="0"/>
              </a:rPr>
              <a:t>)</a:t>
            </a:r>
          </a:p>
          <a:p>
            <a:pPr lvl="2"/>
            <a:r>
              <a:rPr lang="en-US" sz="2000" b="1" dirty="0">
                <a:latin typeface="Arial" panose="020B0604020202020204" pitchFamily="34" charset="0"/>
                <a:cs typeface="Arial" panose="020B0604020202020204" pitchFamily="34" charset="0"/>
              </a:rPr>
              <a:t>Feast of Tabernacles –Booths (“</a:t>
            </a:r>
            <a:r>
              <a:rPr lang="en-US" sz="2000" b="1" i="1" dirty="0">
                <a:latin typeface="Arial" panose="020B0604020202020204" pitchFamily="34" charset="0"/>
                <a:cs typeface="Arial" panose="020B0604020202020204" pitchFamily="34" charset="0"/>
              </a:rPr>
              <a:t>Sukkot”</a:t>
            </a:r>
            <a:r>
              <a:rPr lang="en-US" sz="20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3595966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088BC-5C79-CD12-ACC9-2B70ABB61EB7}"/>
              </a:ext>
            </a:extLst>
          </p:cNvPr>
          <p:cNvSpPr>
            <a:spLocks noGrp="1"/>
          </p:cNvSpPr>
          <p:nvPr>
            <p:ph type="title"/>
          </p:nvPr>
        </p:nvSpPr>
        <p:spPr>
          <a:xfrm>
            <a:off x="677334" y="609600"/>
            <a:ext cx="8596668" cy="1230630"/>
          </a:xfrm>
        </p:spPr>
        <p:txBody>
          <a:bodyPr>
            <a:noAutofit/>
          </a:bodyPr>
          <a:lstStyle/>
          <a:p>
            <a:r>
              <a:rPr lang="en-US" sz="2400" b="1" i="1" u="sng" dirty="0">
                <a:latin typeface="Arial" panose="020B0604020202020204" pitchFamily="34" charset="0"/>
                <a:cs typeface="Arial" panose="020B0604020202020204" pitchFamily="34" charset="0"/>
              </a:rPr>
              <a:t>Imprecatory Psalms </a:t>
            </a:r>
            <a:r>
              <a:rPr lang="en-US" sz="2400" b="1" i="1" dirty="0">
                <a:latin typeface="Arial" panose="020B0604020202020204" pitchFamily="34" charset="0"/>
                <a:cs typeface="Arial" panose="020B0604020202020204" pitchFamily="34" charset="0"/>
              </a:rPr>
              <a:t>– Psalms of cursing wickedness and calling upon God for Justice (35, 52, 58, 59, 69, 83, 109, 137, 140)</a:t>
            </a:r>
            <a:br>
              <a:rPr lang="en-US" sz="2400" b="1" i="1"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9F7866E9-D4BA-EF48-994B-58E2EA0F7D75}"/>
              </a:ext>
            </a:extLst>
          </p:cNvPr>
          <p:cNvSpPr>
            <a:spLocks noGrp="1"/>
          </p:cNvSpPr>
          <p:nvPr>
            <p:ph idx="1"/>
          </p:nvPr>
        </p:nvSpPr>
        <p:spPr/>
        <p:txBody>
          <a:bodyPr>
            <a:normAutofit/>
          </a:bodyPr>
          <a:lstStyle/>
          <a:p>
            <a:pPr marL="0" indent="0">
              <a:buNone/>
            </a:pPr>
            <a:r>
              <a:rPr lang="en-US" sz="2000" b="1" dirty="0">
                <a:latin typeface="Arial" panose="020B0604020202020204" pitchFamily="34" charset="0"/>
                <a:cs typeface="Arial" panose="020B0604020202020204" pitchFamily="34" charset="0"/>
              </a:rPr>
              <a:t>Psalm 35 – Like David we need God’s deliverance from </a:t>
            </a:r>
            <a:r>
              <a:rPr lang="en-US" sz="2000" b="1" i="1" u="sng" dirty="0">
                <a:latin typeface="Arial" panose="020B0604020202020204" pitchFamily="34" charset="0"/>
                <a:cs typeface="Arial" panose="020B0604020202020204" pitchFamily="34" charset="0"/>
              </a:rPr>
              <a:t>two different enemies</a:t>
            </a:r>
            <a:r>
              <a:rPr lang="en-US" sz="2000" b="1" dirty="0">
                <a:latin typeface="Arial" panose="020B0604020202020204" pitchFamily="34" charset="0"/>
                <a:cs typeface="Arial" panose="020B0604020202020204" pitchFamily="34" charset="0"/>
              </a:rPr>
              <a:t>:</a:t>
            </a:r>
          </a:p>
          <a:p>
            <a:pPr>
              <a:buFont typeface="Wingdings" pitchFamily="2" charset="2"/>
              <a:buChar char="v"/>
            </a:pPr>
            <a:r>
              <a:rPr lang="en-US" sz="2000" b="1" dirty="0">
                <a:latin typeface="Arial" panose="020B0604020202020204" pitchFamily="34" charset="0"/>
                <a:cs typeface="Arial" panose="020B0604020202020204" pitchFamily="34" charset="0"/>
              </a:rPr>
              <a:t>”Those who </a:t>
            </a:r>
            <a:r>
              <a:rPr lang="en-US" sz="2000" b="1" i="1" u="sng" dirty="0">
                <a:latin typeface="Arial" panose="020B0604020202020204" pitchFamily="34" charset="0"/>
                <a:cs typeface="Arial" panose="020B0604020202020204" pitchFamily="34" charset="0"/>
              </a:rPr>
              <a:t>attack</a:t>
            </a:r>
            <a:r>
              <a:rPr lang="en-US" sz="2000" b="1" dirty="0">
                <a:latin typeface="Arial" panose="020B0604020202020204" pitchFamily="34" charset="0"/>
                <a:cs typeface="Arial" panose="020B0604020202020204" pitchFamily="34" charset="0"/>
              </a:rPr>
              <a:t> you” (1-10)…</a:t>
            </a:r>
            <a:r>
              <a:rPr lang="en-US" sz="2000" b="1" i="1" dirty="0">
                <a:latin typeface="Arial" panose="020B0604020202020204" pitchFamily="34" charset="0"/>
                <a:cs typeface="Arial" panose="020B0604020202020204" pitchFamily="34" charset="0"/>
              </a:rPr>
              <a:t>like a battlefield</a:t>
            </a:r>
          </a:p>
          <a:p>
            <a:pPr>
              <a:buFont typeface="Wingdings" pitchFamily="2" charset="2"/>
              <a:buChar char="v"/>
            </a:pPr>
            <a:r>
              <a:rPr lang="en-US" sz="2000" b="1" dirty="0">
                <a:latin typeface="Arial" panose="020B0604020202020204" pitchFamily="34" charset="0"/>
                <a:cs typeface="Arial" panose="020B0604020202020204" pitchFamily="34" charset="0"/>
              </a:rPr>
              <a:t>“Those who </a:t>
            </a:r>
            <a:r>
              <a:rPr lang="en-US" sz="2000" b="1" i="1" u="sng" dirty="0">
                <a:latin typeface="Arial" panose="020B0604020202020204" pitchFamily="34" charset="0"/>
                <a:cs typeface="Arial" panose="020B0604020202020204" pitchFamily="34" charset="0"/>
              </a:rPr>
              <a:t>accuse</a:t>
            </a:r>
            <a:r>
              <a:rPr lang="en-US" sz="2000" b="1" dirty="0">
                <a:latin typeface="Arial" panose="020B0604020202020204" pitchFamily="34" charset="0"/>
                <a:cs typeface="Arial" panose="020B0604020202020204" pitchFamily="34" charset="0"/>
              </a:rPr>
              <a:t> you” (11-28)…</a:t>
            </a:r>
            <a:r>
              <a:rPr lang="en-US" sz="2000" b="1" i="1" dirty="0">
                <a:latin typeface="Arial" panose="020B0604020202020204" pitchFamily="34" charset="0"/>
                <a:cs typeface="Arial" panose="020B0604020202020204" pitchFamily="34" charset="0"/>
              </a:rPr>
              <a:t>like a courtroom</a:t>
            </a:r>
          </a:p>
          <a:p>
            <a:pPr marL="914400" lvl="2" indent="0">
              <a:buNone/>
            </a:pPr>
            <a:r>
              <a:rPr lang="en-US" sz="2000" b="1" i="1" dirty="0">
                <a:latin typeface="Arial" panose="020B0604020202020204" pitchFamily="34" charset="0"/>
                <a:cs typeface="Arial" panose="020B0604020202020204" pitchFamily="34" charset="0"/>
              </a:rPr>
              <a:t>Know your </a:t>
            </a:r>
            <a:r>
              <a:rPr lang="en-US" sz="2000" b="1" i="1" u="sng" dirty="0">
                <a:latin typeface="Arial" panose="020B0604020202020204" pitchFamily="34" charset="0"/>
                <a:cs typeface="Arial" panose="020B0604020202020204" pitchFamily="34" charset="0"/>
              </a:rPr>
              <a:t>Enemy and his schemes</a:t>
            </a:r>
            <a:r>
              <a:rPr lang="en-US" sz="2000" b="1" i="1" dirty="0">
                <a:latin typeface="Arial" panose="020B0604020202020204" pitchFamily="34" charset="0"/>
                <a:cs typeface="Arial" panose="020B0604020202020204" pitchFamily="34" charset="0"/>
              </a:rPr>
              <a:t>	(Attacks of Satan)</a:t>
            </a:r>
          </a:p>
          <a:p>
            <a:pPr marL="914400" lvl="2" indent="0">
              <a:buNone/>
            </a:pPr>
            <a:r>
              <a:rPr lang="en-US" sz="2000" b="1" i="1" dirty="0">
                <a:latin typeface="Arial" panose="020B0604020202020204" pitchFamily="34" charset="0"/>
                <a:cs typeface="Arial" panose="020B0604020202020204" pitchFamily="34" charset="0"/>
              </a:rPr>
              <a:t>Know your </a:t>
            </a:r>
            <a:r>
              <a:rPr lang="en-US" sz="2000" b="1" i="1" u="sng" dirty="0">
                <a:latin typeface="Arial" panose="020B0604020202020204" pitchFamily="34" charset="0"/>
                <a:cs typeface="Arial" panose="020B0604020202020204" pitchFamily="34" charset="0"/>
              </a:rPr>
              <a:t>Defender and His equipment</a:t>
            </a:r>
            <a:r>
              <a:rPr lang="en-US" sz="2000" b="1" i="1" dirty="0">
                <a:latin typeface="Arial" panose="020B0604020202020204" pitchFamily="34" charset="0"/>
                <a:cs typeface="Arial" panose="020B0604020202020204" pitchFamily="34" charset="0"/>
              </a:rPr>
              <a:t>  (Armor of God)</a:t>
            </a:r>
          </a:p>
          <a:p>
            <a:pPr marL="914400" lvl="2" indent="0">
              <a:buNone/>
            </a:pPr>
            <a:endParaRPr lang="en-US" sz="2000" b="1" i="1" dirty="0">
              <a:latin typeface="Arial" panose="020B0604020202020204" pitchFamily="34" charset="0"/>
              <a:cs typeface="Arial" panose="020B0604020202020204" pitchFamily="34" charset="0"/>
            </a:endParaRPr>
          </a:p>
          <a:p>
            <a:pPr marL="914400" lvl="2" indent="0">
              <a:buNone/>
            </a:pPr>
            <a:r>
              <a:rPr lang="en-US" sz="2000" b="1" i="1" dirty="0">
                <a:latin typeface="Arial" panose="020B0604020202020204" pitchFamily="34" charset="0"/>
                <a:cs typeface="Arial" panose="020B0604020202020204" pitchFamily="34" charset="0"/>
              </a:rPr>
              <a:t>“Know Christ…Know Peace”. “No Christ…No Peace!”</a:t>
            </a:r>
          </a:p>
          <a:p>
            <a:pPr marL="914400" lvl="2" indent="0">
              <a:buNone/>
            </a:pPr>
            <a:endParaRPr lang="en-US" sz="20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6451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8BB20-8B5A-C7F6-E254-C6772A3DFC1D}"/>
              </a:ext>
            </a:extLst>
          </p:cNvPr>
          <p:cNvSpPr>
            <a:spLocks noGrp="1"/>
          </p:cNvSpPr>
          <p:nvPr>
            <p:ph type="title"/>
          </p:nvPr>
        </p:nvSpPr>
        <p:spPr>
          <a:xfrm>
            <a:off x="677334" y="609600"/>
            <a:ext cx="8596668" cy="947738"/>
          </a:xfrm>
        </p:spPr>
        <p:txBody>
          <a:bodyPr/>
          <a:lstStyle/>
          <a:p>
            <a:endParaRPr lang="en-US" dirty="0"/>
          </a:p>
        </p:txBody>
      </p:sp>
      <p:pic>
        <p:nvPicPr>
          <p:cNvPr id="5" name="Content Placeholder 4">
            <a:extLst>
              <a:ext uri="{FF2B5EF4-FFF2-40B4-BE49-F238E27FC236}">
                <a16:creationId xmlns:a16="http://schemas.microsoft.com/office/drawing/2014/main" id="{8C6185D1-55DE-8FBF-8C64-AACA91D4DB1C}"/>
              </a:ext>
            </a:extLst>
          </p:cNvPr>
          <p:cNvPicPr>
            <a:picLocks noGrp="1" noChangeAspect="1"/>
          </p:cNvPicPr>
          <p:nvPr>
            <p:ph idx="1"/>
          </p:nvPr>
        </p:nvPicPr>
        <p:blipFill>
          <a:blip r:embed="rId4"/>
          <a:stretch>
            <a:fillRect/>
          </a:stretch>
        </p:blipFill>
        <p:spPr>
          <a:xfrm rot="5400000">
            <a:off x="466107" y="2175142"/>
            <a:ext cx="4170363" cy="3747910"/>
          </a:xfrm>
        </p:spPr>
      </p:pic>
      <p:pic>
        <p:nvPicPr>
          <p:cNvPr id="3" name="IMG_1823">
            <a:hlinkClick r:id="" action="ppaction://media"/>
            <a:extLst>
              <a:ext uri="{FF2B5EF4-FFF2-40B4-BE49-F238E27FC236}">
                <a16:creationId xmlns:a16="http://schemas.microsoft.com/office/drawing/2014/main" id="{99CFDE31-6461-3ED7-0C10-73EEFD556FC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210002" y="1963915"/>
            <a:ext cx="4064000" cy="4170364"/>
          </a:xfrm>
          <a:prstGeom prst="rect">
            <a:avLst/>
          </a:prstGeom>
        </p:spPr>
      </p:pic>
    </p:spTree>
    <p:extLst>
      <p:ext uri="{BB962C8B-B14F-4D97-AF65-F5344CB8AC3E}">
        <p14:creationId xmlns:p14="http://schemas.microsoft.com/office/powerpoint/2010/main" val="340805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DAB6A-3A8A-2941-A2AC-7075BF72FCED}"/>
              </a:ext>
            </a:extLst>
          </p:cNvPr>
          <p:cNvSpPr>
            <a:spLocks noGrp="1"/>
          </p:cNvSpPr>
          <p:nvPr>
            <p:ph type="title"/>
          </p:nvPr>
        </p:nvSpPr>
        <p:spPr>
          <a:xfrm>
            <a:off x="677334" y="609600"/>
            <a:ext cx="8596668" cy="590550"/>
          </a:xfrm>
        </p:spPr>
        <p:txBody>
          <a:bodyPr>
            <a:normAutofit fontScale="90000"/>
          </a:bodyPr>
          <a:lstStyle/>
          <a:p>
            <a:endParaRPr lang="en-US"/>
          </a:p>
        </p:txBody>
      </p:sp>
      <p:sp>
        <p:nvSpPr>
          <p:cNvPr id="3" name="Content Placeholder 2">
            <a:extLst>
              <a:ext uri="{FF2B5EF4-FFF2-40B4-BE49-F238E27FC236}">
                <a16:creationId xmlns:a16="http://schemas.microsoft.com/office/drawing/2014/main" id="{3E731FDC-6203-C132-3590-1C2A4957F7CA}"/>
              </a:ext>
            </a:extLst>
          </p:cNvPr>
          <p:cNvSpPr>
            <a:spLocks noGrp="1"/>
          </p:cNvSpPr>
          <p:nvPr>
            <p:ph idx="1"/>
          </p:nvPr>
        </p:nvSpPr>
        <p:spPr>
          <a:xfrm>
            <a:off x="677334" y="1554481"/>
            <a:ext cx="8596668" cy="4486882"/>
          </a:xfrm>
        </p:spPr>
        <p:txBody>
          <a:bodyPr>
            <a:normAutofit/>
          </a:bodyPr>
          <a:lstStyle/>
          <a:p>
            <a:r>
              <a:rPr lang="en-US" sz="2000" b="1" dirty="0">
                <a:latin typeface="Arial" panose="020B0604020202020204" pitchFamily="34" charset="0"/>
                <a:cs typeface="Arial" panose="020B0604020202020204" pitchFamily="34" charset="0"/>
              </a:rPr>
              <a:t>Psalm 59 – David compares his enemies to “</a:t>
            </a:r>
            <a:r>
              <a:rPr lang="en-US" sz="2000" b="1" i="1" u="sng" dirty="0">
                <a:latin typeface="Arial" panose="020B0604020202020204" pitchFamily="34" charset="0"/>
                <a:cs typeface="Arial" panose="020B0604020202020204" pitchFamily="34" charset="0"/>
              </a:rPr>
              <a:t>dogs</a:t>
            </a:r>
            <a:r>
              <a:rPr lang="en-US" sz="2000" b="1" i="1" dirty="0">
                <a:latin typeface="Arial" panose="020B0604020202020204" pitchFamily="34" charset="0"/>
                <a:cs typeface="Arial" panose="020B0604020202020204" pitchFamily="34" charset="0"/>
              </a:rPr>
              <a:t> </a:t>
            </a:r>
            <a:r>
              <a:rPr lang="en-US" sz="2000" b="1" i="1" u="sng" dirty="0">
                <a:latin typeface="Arial" panose="020B0604020202020204" pitchFamily="34" charset="0"/>
                <a:cs typeface="Arial" panose="020B0604020202020204" pitchFamily="34" charset="0"/>
              </a:rPr>
              <a:t>prowling and growling</a:t>
            </a:r>
            <a:r>
              <a:rPr lang="en-US" sz="2000" b="1" dirty="0">
                <a:latin typeface="Arial" panose="020B0604020202020204" pitchFamily="34" charset="0"/>
                <a:cs typeface="Arial" panose="020B0604020202020204" pitchFamily="34" charset="0"/>
              </a:rPr>
              <a:t>”</a:t>
            </a:r>
          </a:p>
          <a:p>
            <a:pPr lvl="1"/>
            <a:r>
              <a:rPr lang="en-US" sz="2000" b="1" dirty="0">
                <a:latin typeface="Arial" panose="020B0604020202020204" pitchFamily="34" charset="0"/>
                <a:cs typeface="Arial" panose="020B0604020202020204" pitchFamily="34" charset="0"/>
              </a:rPr>
              <a:t>“I will </a:t>
            </a:r>
            <a:r>
              <a:rPr lang="en-US" sz="2000" b="1" i="1" u="sng" dirty="0">
                <a:latin typeface="Arial" panose="020B0604020202020204" pitchFamily="34" charset="0"/>
                <a:cs typeface="Arial" panose="020B0604020202020204" pitchFamily="34" charset="0"/>
              </a:rPr>
              <a:t>Pray</a:t>
            </a:r>
            <a:r>
              <a:rPr lang="en-US" sz="2000" b="1" dirty="0">
                <a:latin typeface="Arial" panose="020B0604020202020204" pitchFamily="34" charset="0"/>
                <a:cs typeface="Arial" panose="020B0604020202020204" pitchFamily="34" charset="0"/>
              </a:rPr>
              <a:t>” 	(1-7)</a:t>
            </a:r>
          </a:p>
          <a:p>
            <a:pPr lvl="1"/>
            <a:r>
              <a:rPr lang="en-US" sz="2000" b="1" dirty="0">
                <a:latin typeface="Arial" panose="020B0604020202020204" pitchFamily="34" charset="0"/>
                <a:cs typeface="Arial" panose="020B0604020202020204" pitchFamily="34" charset="0"/>
              </a:rPr>
              <a:t>“I will </a:t>
            </a:r>
            <a:r>
              <a:rPr lang="en-US" sz="2000" b="1" i="1" u="sng" dirty="0">
                <a:latin typeface="Arial" panose="020B0604020202020204" pitchFamily="34" charset="0"/>
                <a:cs typeface="Arial" panose="020B0604020202020204" pitchFamily="34" charset="0"/>
              </a:rPr>
              <a:t>Wait</a:t>
            </a:r>
            <a:r>
              <a:rPr lang="en-US" sz="2000" b="1" dirty="0">
                <a:latin typeface="Arial" panose="020B0604020202020204" pitchFamily="34" charset="0"/>
                <a:cs typeface="Arial" panose="020B0604020202020204" pitchFamily="34" charset="0"/>
              </a:rPr>
              <a:t>”	(8-15)</a:t>
            </a:r>
          </a:p>
          <a:p>
            <a:pPr lvl="1"/>
            <a:r>
              <a:rPr lang="en-US" sz="2000" b="1" dirty="0">
                <a:latin typeface="Arial" panose="020B0604020202020204" pitchFamily="34" charset="0"/>
                <a:cs typeface="Arial" panose="020B0604020202020204" pitchFamily="34" charset="0"/>
              </a:rPr>
              <a:t>“I will </a:t>
            </a:r>
            <a:r>
              <a:rPr lang="en-US" sz="2000" b="1" i="1" u="sng" dirty="0">
                <a:latin typeface="Arial" panose="020B0604020202020204" pitchFamily="34" charset="0"/>
                <a:cs typeface="Arial" panose="020B0604020202020204" pitchFamily="34" charset="0"/>
              </a:rPr>
              <a:t>Sing</a:t>
            </a:r>
            <a:r>
              <a:rPr lang="en-US" sz="2000" b="1" dirty="0">
                <a:latin typeface="Arial" panose="020B0604020202020204" pitchFamily="34" charset="0"/>
                <a:cs typeface="Arial" panose="020B0604020202020204" pitchFamily="34" charset="0"/>
              </a:rPr>
              <a:t>”	(16-17)</a:t>
            </a:r>
          </a:p>
          <a:p>
            <a:pPr lvl="1"/>
            <a:endParaRPr lang="en-US" sz="2000" b="1" dirty="0">
              <a:latin typeface="Arial" panose="020B0604020202020204" pitchFamily="34" charset="0"/>
              <a:cs typeface="Arial" panose="020B0604020202020204" pitchFamily="34" charset="0"/>
            </a:endParaRPr>
          </a:p>
          <a:p>
            <a:pPr lvl="1"/>
            <a:r>
              <a:rPr lang="en-US" sz="2000" b="1" dirty="0">
                <a:latin typeface="Arial" panose="020B0604020202020204" pitchFamily="34" charset="0"/>
                <a:cs typeface="Arial" panose="020B0604020202020204" pitchFamily="34" charset="0"/>
              </a:rPr>
              <a:t>Satan </a:t>
            </a:r>
            <a:r>
              <a:rPr lang="en-US" sz="2000" b="1" i="1" u="sng" dirty="0">
                <a:latin typeface="Arial" panose="020B0604020202020204" pitchFamily="34" charset="0"/>
                <a:cs typeface="Arial" panose="020B0604020202020204" pitchFamily="34" charset="0"/>
              </a:rPr>
              <a:t>deceives like a serpent </a:t>
            </a:r>
            <a:r>
              <a:rPr lang="en-US" sz="2000" b="1" dirty="0">
                <a:latin typeface="Arial" panose="020B0604020202020204" pitchFamily="34" charset="0"/>
                <a:cs typeface="Arial" panose="020B0604020202020204" pitchFamily="34" charset="0"/>
              </a:rPr>
              <a:t>and </a:t>
            </a:r>
            <a:r>
              <a:rPr lang="en-US" sz="2000" b="1" i="1" u="sng" dirty="0">
                <a:latin typeface="Arial" panose="020B0604020202020204" pitchFamily="34" charset="0"/>
                <a:cs typeface="Arial" panose="020B0604020202020204" pitchFamily="34" charset="0"/>
              </a:rPr>
              <a:t>attacks like a lion</a:t>
            </a:r>
            <a:r>
              <a:rPr lang="en-US" sz="2000" b="1" dirty="0">
                <a:latin typeface="Arial" panose="020B0604020202020204" pitchFamily="34" charset="0"/>
                <a:cs typeface="Arial" panose="020B0604020202020204" pitchFamily="34" charset="0"/>
              </a:rPr>
              <a:t>!</a:t>
            </a:r>
          </a:p>
          <a:p>
            <a:pPr marL="457200" lvl="1" indent="0">
              <a:buNone/>
            </a:pPr>
            <a:r>
              <a:rPr lang="en-US" sz="2000" b="1" dirty="0">
                <a:latin typeface="Arial" panose="020B0604020202020204" pitchFamily="34" charset="0"/>
                <a:cs typeface="Arial" panose="020B0604020202020204" pitchFamily="34" charset="0"/>
              </a:rPr>
              <a:t>			“</a:t>
            </a:r>
            <a:r>
              <a:rPr lang="en-US" sz="2000" b="1" i="1" u="sng" dirty="0">
                <a:latin typeface="Arial" panose="020B0604020202020204" pitchFamily="34" charset="0"/>
                <a:cs typeface="Arial" panose="020B0604020202020204" pitchFamily="34" charset="0"/>
              </a:rPr>
              <a:t>See</a:t>
            </a:r>
            <a:r>
              <a:rPr lang="en-US" sz="2000" b="1" i="1" dirty="0">
                <a:latin typeface="Arial" panose="020B0604020202020204" pitchFamily="34" charset="0"/>
                <a:cs typeface="Arial" panose="020B0604020202020204" pitchFamily="34" charset="0"/>
              </a:rPr>
              <a:t> it, </a:t>
            </a:r>
            <a:r>
              <a:rPr lang="en-US" sz="2000" b="1" i="1" u="sng" dirty="0">
                <a:latin typeface="Arial" panose="020B0604020202020204" pitchFamily="34" charset="0"/>
                <a:cs typeface="Arial" panose="020B0604020202020204" pitchFamily="34" charset="0"/>
              </a:rPr>
              <a:t>Say</a:t>
            </a:r>
            <a:r>
              <a:rPr lang="en-US" sz="2000" b="1" i="1" dirty="0">
                <a:latin typeface="Arial" panose="020B0604020202020204" pitchFamily="34" charset="0"/>
                <a:cs typeface="Arial" panose="020B0604020202020204" pitchFamily="34" charset="0"/>
              </a:rPr>
              <a:t> it, </a:t>
            </a:r>
            <a:r>
              <a:rPr lang="en-US" sz="2000" b="1" i="1" u="sng" dirty="0">
                <a:latin typeface="Arial" panose="020B0604020202020204" pitchFamily="34" charset="0"/>
                <a:cs typeface="Arial" panose="020B0604020202020204" pitchFamily="34" charset="0"/>
              </a:rPr>
              <a:t>God will sort </a:t>
            </a:r>
            <a:r>
              <a:rPr lang="en-US" sz="2000" b="1" i="1" dirty="0">
                <a:latin typeface="Arial" panose="020B0604020202020204" pitchFamily="34" charset="0"/>
                <a:cs typeface="Arial" panose="020B0604020202020204" pitchFamily="34" charset="0"/>
              </a:rPr>
              <a:t>it!”</a:t>
            </a:r>
          </a:p>
          <a:p>
            <a:pPr marL="457200" lvl="1" indent="0">
              <a:buNone/>
            </a:pPr>
            <a:endParaRPr lang="en-US" sz="2000" b="1" i="1" dirty="0">
              <a:latin typeface="Arial" panose="020B0604020202020204" pitchFamily="34" charset="0"/>
              <a:cs typeface="Arial" panose="020B0604020202020204" pitchFamily="34" charset="0"/>
            </a:endParaRPr>
          </a:p>
          <a:p>
            <a:pPr marL="457200" lvl="1" indent="0">
              <a:buNone/>
            </a:pPr>
            <a:r>
              <a:rPr lang="en-US" sz="2000" b="1" i="1" dirty="0">
                <a:latin typeface="Arial" panose="020B0604020202020204" pitchFamily="34" charset="0"/>
                <a:cs typeface="Arial" panose="020B0604020202020204" pitchFamily="34" charset="0"/>
              </a:rPr>
              <a:t>”No longer shamed as a </a:t>
            </a:r>
            <a:r>
              <a:rPr lang="en-US" sz="2000" b="1" i="1" u="sng" dirty="0">
                <a:latin typeface="Arial" panose="020B0604020202020204" pitchFamily="34" charset="0"/>
                <a:cs typeface="Arial" panose="020B0604020202020204" pitchFamily="34" charset="0"/>
              </a:rPr>
              <a:t>victim</a:t>
            </a:r>
            <a:r>
              <a:rPr lang="en-US" sz="2000" b="1" i="1" dirty="0">
                <a:latin typeface="Arial" panose="020B0604020202020204" pitchFamily="34" charset="0"/>
                <a:cs typeface="Arial" panose="020B0604020202020204" pitchFamily="34" charset="0"/>
              </a:rPr>
              <a:t>, nor blame a </a:t>
            </a:r>
            <a:r>
              <a:rPr lang="en-US" sz="2000" b="1" i="1" u="sng" dirty="0">
                <a:latin typeface="Arial" panose="020B0604020202020204" pitchFamily="34" charset="0"/>
                <a:cs typeface="Arial" panose="020B0604020202020204" pitchFamily="34" charset="0"/>
              </a:rPr>
              <a:t>villain</a:t>
            </a:r>
            <a:r>
              <a:rPr lang="en-US" sz="2000" b="1" i="1" dirty="0">
                <a:latin typeface="Arial" panose="020B0604020202020204" pitchFamily="34" charset="0"/>
                <a:cs typeface="Arial" panose="020B0604020202020204" pitchFamily="34" charset="0"/>
              </a:rPr>
              <a:t> but now live as a </a:t>
            </a:r>
            <a:r>
              <a:rPr lang="en-US" sz="2000" b="1" i="1" u="sng" dirty="0">
                <a:latin typeface="Arial" panose="020B0604020202020204" pitchFamily="34" charset="0"/>
                <a:cs typeface="Arial" panose="020B0604020202020204" pitchFamily="34" charset="0"/>
              </a:rPr>
              <a:t>victor</a:t>
            </a:r>
            <a:r>
              <a:rPr lang="en-US" sz="2000" b="1" i="1" dirty="0">
                <a:latin typeface="Arial" panose="020B0604020202020204" pitchFamily="34" charset="0"/>
                <a:cs typeface="Arial" panose="020B0604020202020204" pitchFamily="34" charset="0"/>
              </a:rPr>
              <a:t> in the name of Christ!</a:t>
            </a:r>
          </a:p>
          <a:p>
            <a:pPr marL="457200" lvl="1" indent="0">
              <a:buNone/>
            </a:pPr>
            <a:endParaRPr lang="en-US" sz="18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94193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D6A9D-A610-6534-77C7-7B2F6C71A242}"/>
              </a:ext>
            </a:extLst>
          </p:cNvPr>
          <p:cNvSpPr>
            <a:spLocks noGrp="1"/>
          </p:cNvSpPr>
          <p:nvPr>
            <p:ph type="title"/>
          </p:nvPr>
        </p:nvSpPr>
        <p:spPr>
          <a:xfrm>
            <a:off x="677334" y="609600"/>
            <a:ext cx="8596668" cy="453390"/>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9E1CDAF8-EEAE-FA0F-6896-695557CBA423}"/>
              </a:ext>
            </a:extLst>
          </p:cNvPr>
          <p:cNvSpPr>
            <a:spLocks noGrp="1"/>
          </p:cNvSpPr>
          <p:nvPr>
            <p:ph idx="1"/>
          </p:nvPr>
        </p:nvSpPr>
        <p:spPr>
          <a:xfrm>
            <a:off x="677334" y="1291591"/>
            <a:ext cx="8596668" cy="4749772"/>
          </a:xfrm>
        </p:spPr>
        <p:txBody>
          <a:bodyPr>
            <a:normAutofit/>
          </a:bodyPr>
          <a:lstStyle/>
          <a:p>
            <a:r>
              <a:rPr lang="en-US" sz="2000" dirty="0">
                <a:latin typeface="Arial" panose="020B0604020202020204" pitchFamily="34" charset="0"/>
                <a:cs typeface="Arial" panose="020B0604020202020204" pitchFamily="34" charset="0"/>
              </a:rPr>
              <a:t>Psalm 137 – This psalm came out of Israel’s captivity in Babylon with these questions:</a:t>
            </a:r>
          </a:p>
          <a:p>
            <a:pPr lvl="2"/>
            <a:r>
              <a:rPr lang="en-US" sz="2000" dirty="0">
                <a:latin typeface="Arial" panose="020B0604020202020204" pitchFamily="34" charset="0"/>
                <a:cs typeface="Arial" panose="020B0604020202020204" pitchFamily="34" charset="0"/>
              </a:rPr>
              <a:t>”What makes you </a:t>
            </a:r>
            <a:r>
              <a:rPr lang="en-US" sz="2000" b="1" i="1" u="sng" dirty="0">
                <a:latin typeface="Arial" panose="020B0604020202020204" pitchFamily="34" charset="0"/>
                <a:cs typeface="Arial" panose="020B0604020202020204" pitchFamily="34" charset="0"/>
              </a:rPr>
              <a:t>weep</a:t>
            </a:r>
            <a:r>
              <a:rPr lang="en-US" sz="2000" dirty="0">
                <a:latin typeface="Arial" panose="020B0604020202020204" pitchFamily="34" charset="0"/>
                <a:cs typeface="Arial" panose="020B0604020202020204" pitchFamily="34" charset="0"/>
              </a:rPr>
              <a:t>?”  (1)</a:t>
            </a:r>
          </a:p>
          <a:p>
            <a:pPr lvl="2"/>
            <a:r>
              <a:rPr lang="en-US" sz="2000" dirty="0">
                <a:latin typeface="Arial" panose="020B0604020202020204" pitchFamily="34" charset="0"/>
                <a:cs typeface="Arial" panose="020B0604020202020204" pitchFamily="34" charset="0"/>
              </a:rPr>
              <a:t>“What makes you </a:t>
            </a:r>
            <a:r>
              <a:rPr lang="en-US" sz="2000" b="1" i="1" u="sng" dirty="0">
                <a:latin typeface="Arial" panose="020B0604020202020204" pitchFamily="34" charset="0"/>
                <a:cs typeface="Arial" panose="020B0604020202020204" pitchFamily="34" charset="0"/>
              </a:rPr>
              <a:t>sing</a:t>
            </a:r>
            <a:r>
              <a:rPr lang="en-US" sz="2000" dirty="0">
                <a:latin typeface="Arial" panose="020B0604020202020204" pitchFamily="34" charset="0"/>
                <a:cs typeface="Arial" panose="020B0604020202020204" pitchFamily="34" charset="0"/>
              </a:rPr>
              <a:t>?”  (2-4)</a:t>
            </a:r>
          </a:p>
          <a:p>
            <a:pPr lvl="2"/>
            <a:r>
              <a:rPr lang="en-US" sz="2000" dirty="0">
                <a:latin typeface="Arial" panose="020B0604020202020204" pitchFamily="34" charset="0"/>
                <a:cs typeface="Arial" panose="020B0604020202020204" pitchFamily="34" charset="0"/>
              </a:rPr>
              <a:t>“What makes you </a:t>
            </a:r>
            <a:r>
              <a:rPr lang="en-US" sz="2000" b="1" i="1" u="sng" dirty="0">
                <a:latin typeface="Arial" panose="020B0604020202020204" pitchFamily="34" charset="0"/>
                <a:cs typeface="Arial" panose="020B0604020202020204" pitchFamily="34" charset="0"/>
              </a:rPr>
              <a:t>turn to God</a:t>
            </a:r>
            <a:r>
              <a:rPr lang="en-US" sz="2000" dirty="0">
                <a:latin typeface="Arial" panose="020B0604020202020204" pitchFamily="34" charset="0"/>
                <a:cs typeface="Arial" panose="020B0604020202020204" pitchFamily="34" charset="0"/>
              </a:rPr>
              <a:t>?” (5-6)</a:t>
            </a:r>
          </a:p>
          <a:p>
            <a:pPr lvl="2"/>
            <a:r>
              <a:rPr lang="en-US" sz="2000" dirty="0">
                <a:latin typeface="Arial" panose="020B0604020202020204" pitchFamily="34" charset="0"/>
                <a:cs typeface="Arial" panose="020B0604020202020204" pitchFamily="34" charset="0"/>
              </a:rPr>
              <a:t>“What makes you </a:t>
            </a:r>
            <a:r>
              <a:rPr lang="en-US" sz="2000" b="1" i="1" u="sng" dirty="0">
                <a:latin typeface="Arial" panose="020B0604020202020204" pitchFamily="34" charset="0"/>
                <a:cs typeface="Arial" panose="020B0604020202020204" pitchFamily="34" charset="0"/>
              </a:rPr>
              <a:t>angry and comforted</a:t>
            </a:r>
            <a:r>
              <a:rPr lang="en-US" sz="2000" dirty="0">
                <a:latin typeface="Arial" panose="020B0604020202020204" pitchFamily="34" charset="0"/>
                <a:cs typeface="Arial" panose="020B0604020202020204" pitchFamily="34" charset="0"/>
              </a:rPr>
              <a:t>?” (7-9)</a:t>
            </a:r>
          </a:p>
          <a:p>
            <a:pPr lvl="2"/>
            <a:endParaRPr lang="en-US" sz="2000" dirty="0">
              <a:latin typeface="Arial" panose="020B0604020202020204" pitchFamily="34" charset="0"/>
              <a:cs typeface="Arial" panose="020B0604020202020204" pitchFamily="34" charset="0"/>
            </a:endParaRPr>
          </a:p>
          <a:p>
            <a:pPr marL="914400" lvl="2" indent="0">
              <a:buNone/>
            </a:pPr>
            <a:r>
              <a:rPr lang="en-US" sz="2000" dirty="0">
                <a:latin typeface="Arial" panose="020B0604020202020204" pitchFamily="34" charset="0"/>
                <a:cs typeface="Arial" panose="020B0604020202020204" pitchFamily="34" charset="0"/>
              </a:rPr>
              <a:t>“How blessed will be the </a:t>
            </a:r>
            <a:r>
              <a:rPr lang="en-US" sz="2000" b="1" dirty="0">
                <a:latin typeface="Arial" panose="020B0604020202020204" pitchFamily="34" charset="0"/>
                <a:cs typeface="Arial" panose="020B0604020202020204" pitchFamily="34" charset="0"/>
              </a:rPr>
              <a:t>one who </a:t>
            </a:r>
            <a:r>
              <a:rPr lang="en-US" sz="2000" b="1" i="1" u="sng" dirty="0">
                <a:latin typeface="Arial" panose="020B0604020202020204" pitchFamily="34" charset="0"/>
                <a:cs typeface="Arial" panose="020B0604020202020204" pitchFamily="34" charset="0"/>
              </a:rPr>
              <a:t>seizes and dashes your little ones</a:t>
            </a:r>
            <a:r>
              <a:rPr lang="en-US" sz="2000" b="1" dirty="0">
                <a:latin typeface="Arial" panose="020B0604020202020204" pitchFamily="34" charset="0"/>
                <a:cs typeface="Arial" panose="020B0604020202020204" pitchFamily="34" charset="0"/>
              </a:rPr>
              <a:t> against the rock</a:t>
            </a:r>
            <a:r>
              <a:rPr lang="en-US" sz="2000" dirty="0">
                <a:latin typeface="Arial" panose="020B0604020202020204" pitchFamily="34" charset="0"/>
                <a:cs typeface="Arial" panose="020B0604020202020204" pitchFamily="34" charset="0"/>
              </a:rPr>
              <a:t>” (9)</a:t>
            </a:r>
          </a:p>
        </p:txBody>
      </p:sp>
    </p:spTree>
    <p:extLst>
      <p:ext uri="{BB962C8B-B14F-4D97-AF65-F5344CB8AC3E}">
        <p14:creationId xmlns:p14="http://schemas.microsoft.com/office/powerpoint/2010/main" val="22455078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8041F-133B-62E1-B0BD-9ABF231DE804}"/>
              </a:ext>
            </a:extLst>
          </p:cNvPr>
          <p:cNvSpPr>
            <a:spLocks noGrp="1"/>
          </p:cNvSpPr>
          <p:nvPr>
            <p:ph type="title"/>
          </p:nvPr>
        </p:nvSpPr>
        <p:spPr>
          <a:xfrm>
            <a:off x="677334" y="609600"/>
            <a:ext cx="8596668" cy="579120"/>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6492E0E2-B90C-0E74-80C7-4890D49300DA}"/>
              </a:ext>
            </a:extLst>
          </p:cNvPr>
          <p:cNvSpPr>
            <a:spLocks noGrp="1"/>
          </p:cNvSpPr>
          <p:nvPr>
            <p:ph idx="1"/>
          </p:nvPr>
        </p:nvSpPr>
        <p:spPr>
          <a:xfrm>
            <a:off x="677334" y="1588771"/>
            <a:ext cx="8596668" cy="4452592"/>
          </a:xfrm>
        </p:spPr>
        <p:txBody>
          <a:bodyPr>
            <a:normAutofit/>
          </a:bodyPr>
          <a:lstStyle/>
          <a:p>
            <a:r>
              <a:rPr lang="en-US" sz="2000" b="1" dirty="0"/>
              <a:t>Our Christian Life is 	a </a:t>
            </a:r>
            <a:r>
              <a:rPr lang="en-US" sz="2000" b="1" i="1" u="sng" dirty="0"/>
              <a:t>Walk of Worship </a:t>
            </a:r>
            <a:r>
              <a:rPr lang="en-US" sz="2000" b="1" dirty="0"/>
              <a:t>(Romans 11:33 – 12:2)</a:t>
            </a:r>
          </a:p>
          <a:p>
            <a:pPr marL="0" indent="0">
              <a:buNone/>
            </a:pPr>
            <a:r>
              <a:rPr lang="en-US" sz="2000" b="1" dirty="0"/>
              <a:t>					and a </a:t>
            </a:r>
            <a:r>
              <a:rPr lang="en-US" sz="2000" b="1" i="1" u="sng" dirty="0"/>
              <a:t>Walk of Wisdom  </a:t>
            </a:r>
            <a:r>
              <a:rPr lang="en-US" sz="2000" b="1" dirty="0"/>
              <a:t>(Proverbs 2:1-11; 8:1-3)</a:t>
            </a:r>
          </a:p>
          <a:p>
            <a:pPr marL="0" indent="0">
              <a:buNone/>
            </a:pPr>
            <a:endParaRPr lang="en-US" sz="2000" b="1" i="1" u="sng" dirty="0"/>
          </a:p>
          <a:p>
            <a:pPr marL="0" indent="0">
              <a:buNone/>
            </a:pPr>
            <a:r>
              <a:rPr lang="en-US" sz="2000" b="1" dirty="0"/>
              <a:t>		</a:t>
            </a:r>
            <a:r>
              <a:rPr lang="en-US" sz="2000" b="1" i="1" dirty="0"/>
              <a:t>“Ears tuned into, Hearts turned to and Lives trusting in”</a:t>
            </a:r>
          </a:p>
          <a:p>
            <a:pPr marL="0" indent="0">
              <a:buNone/>
            </a:pPr>
            <a:r>
              <a:rPr lang="en-US" sz="2000" b="1" dirty="0"/>
              <a:t>	</a:t>
            </a:r>
            <a:r>
              <a:rPr lang="en-US" sz="2000" b="1" u="sng" dirty="0"/>
              <a:t>Wisdom of God gives</a:t>
            </a:r>
            <a:r>
              <a:rPr lang="en-US" sz="2000" b="1" dirty="0"/>
              <a:t>:</a:t>
            </a:r>
          </a:p>
          <a:p>
            <a:pPr marL="0" indent="0">
              <a:buNone/>
            </a:pPr>
            <a:r>
              <a:rPr lang="en-US" sz="2000" b="1" dirty="0"/>
              <a:t>					*</a:t>
            </a:r>
            <a:r>
              <a:rPr lang="en-US" sz="2000" b="1" i="1" u="sng" dirty="0"/>
              <a:t>Perspective</a:t>
            </a:r>
            <a:r>
              <a:rPr lang="en-US" sz="2000" b="1" dirty="0"/>
              <a:t> on the mountain top</a:t>
            </a:r>
          </a:p>
          <a:p>
            <a:pPr marL="0" indent="0">
              <a:buNone/>
            </a:pPr>
            <a:r>
              <a:rPr lang="en-US" sz="2000" b="1" dirty="0"/>
              <a:t>					*</a:t>
            </a:r>
            <a:r>
              <a:rPr lang="en-US" sz="2000" b="1" i="1" u="sng" dirty="0"/>
              <a:t>Direction</a:t>
            </a:r>
            <a:r>
              <a:rPr lang="en-US" sz="2000" b="1" dirty="0"/>
              <a:t> at the crossroads</a:t>
            </a:r>
          </a:p>
          <a:p>
            <a:pPr marL="0" indent="0">
              <a:buNone/>
            </a:pPr>
            <a:r>
              <a:rPr lang="en-US" sz="2000" b="1" dirty="0"/>
              <a:t>					*</a:t>
            </a:r>
            <a:r>
              <a:rPr lang="en-US" sz="2000" b="1" i="1" u="sng" dirty="0"/>
              <a:t>Instruction</a:t>
            </a:r>
            <a:r>
              <a:rPr lang="en-US" sz="2000" b="1" dirty="0"/>
              <a:t> at the beginning </a:t>
            </a:r>
          </a:p>
        </p:txBody>
      </p:sp>
    </p:spTree>
    <p:extLst>
      <p:ext uri="{BB962C8B-B14F-4D97-AF65-F5344CB8AC3E}">
        <p14:creationId xmlns:p14="http://schemas.microsoft.com/office/powerpoint/2010/main" val="15963922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669F1-DF2F-8926-2113-A5DE8081D301}"/>
              </a:ext>
            </a:extLst>
          </p:cNvPr>
          <p:cNvSpPr>
            <a:spLocks noGrp="1"/>
          </p:cNvSpPr>
          <p:nvPr>
            <p:ph type="title"/>
          </p:nvPr>
        </p:nvSpPr>
        <p:spPr>
          <a:xfrm>
            <a:off x="677334" y="609600"/>
            <a:ext cx="8596668" cy="53340"/>
          </a:xfrm>
        </p:spPr>
        <p:txBody>
          <a:bodyPr>
            <a:normAutofit fontScale="90000"/>
          </a:bodyPr>
          <a:lstStyle/>
          <a:p>
            <a:endParaRPr lang="en-US" dirty="0"/>
          </a:p>
        </p:txBody>
      </p:sp>
      <p:sp>
        <p:nvSpPr>
          <p:cNvPr id="3" name="Content Placeholder 2">
            <a:extLst>
              <a:ext uri="{FF2B5EF4-FFF2-40B4-BE49-F238E27FC236}">
                <a16:creationId xmlns:a16="http://schemas.microsoft.com/office/drawing/2014/main" id="{79470BE6-8CAC-07D1-9ABC-552C4CF112F7}"/>
              </a:ext>
            </a:extLst>
          </p:cNvPr>
          <p:cNvSpPr>
            <a:spLocks noGrp="1"/>
          </p:cNvSpPr>
          <p:nvPr>
            <p:ph idx="1"/>
          </p:nvPr>
        </p:nvSpPr>
        <p:spPr>
          <a:xfrm>
            <a:off x="585894" y="1085850"/>
            <a:ext cx="8596668" cy="5581650"/>
          </a:xfrm>
        </p:spPr>
        <p:txBody>
          <a:bodyPr/>
          <a:lstStyle/>
          <a:p>
            <a:r>
              <a:rPr lang="en-US" sz="2000" b="1" u="sng" dirty="0"/>
              <a:t>A Walk of Worship and Wisdom is strengthen daily through</a:t>
            </a:r>
            <a:r>
              <a:rPr lang="en-US" sz="2000" b="1" dirty="0"/>
              <a:t>:</a:t>
            </a:r>
          </a:p>
          <a:p>
            <a:pPr lvl="1"/>
            <a:r>
              <a:rPr lang="en-US" sz="2000" b="1" u="sng" dirty="0">
                <a:latin typeface="APPLE CHANCERY" panose="03020702040506060504" pitchFamily="66" charset="-79"/>
                <a:cs typeface="APPLE CHANCERY" panose="03020702040506060504" pitchFamily="66" charset="-79"/>
              </a:rPr>
              <a:t>Simplicity</a:t>
            </a:r>
            <a:r>
              <a:rPr lang="en-US" sz="2000" b="1" dirty="0">
                <a:latin typeface="APPLE CHANCERY" panose="03020702040506060504" pitchFamily="66" charset="-79"/>
                <a:cs typeface="APPLE CHANCERY" panose="03020702040506060504" pitchFamily="66" charset="-79"/>
              </a:rPr>
              <a:t> – 	“Slow down to His Will”</a:t>
            </a:r>
          </a:p>
          <a:p>
            <a:pPr lvl="1"/>
            <a:r>
              <a:rPr lang="en-US" sz="2000" b="1" u="sng" dirty="0">
                <a:latin typeface="APPLE CHANCERY" panose="03020702040506060504" pitchFamily="66" charset="-79"/>
                <a:cs typeface="APPLE CHANCERY" panose="03020702040506060504" pitchFamily="66" charset="-79"/>
              </a:rPr>
              <a:t>Silence</a:t>
            </a:r>
            <a:r>
              <a:rPr lang="en-US" sz="2000" b="1" dirty="0">
                <a:latin typeface="APPLE CHANCERY" panose="03020702040506060504" pitchFamily="66" charset="-79"/>
                <a:cs typeface="APPLE CHANCERY" panose="03020702040506060504" pitchFamily="66" charset="-79"/>
              </a:rPr>
              <a:t> – 	“Listen to His Word”</a:t>
            </a:r>
          </a:p>
          <a:p>
            <a:pPr lvl="1"/>
            <a:r>
              <a:rPr lang="en-US" sz="2000" b="1" u="sng" dirty="0">
                <a:latin typeface="APPLE CHANCERY" panose="03020702040506060504" pitchFamily="66" charset="-79"/>
                <a:cs typeface="APPLE CHANCERY" panose="03020702040506060504" pitchFamily="66" charset="-79"/>
              </a:rPr>
              <a:t>Solitude</a:t>
            </a:r>
            <a:r>
              <a:rPr lang="en-US" sz="2000" b="1" dirty="0">
                <a:latin typeface="APPLE CHANCERY" panose="03020702040506060504" pitchFamily="66" charset="-79"/>
                <a:cs typeface="APPLE CHANCERY" panose="03020702040506060504" pitchFamily="66" charset="-79"/>
              </a:rPr>
              <a:t> - 	“Captivated by His Wisdom”</a:t>
            </a:r>
          </a:p>
          <a:p>
            <a:pPr lvl="1"/>
            <a:r>
              <a:rPr lang="en-US" sz="2000" b="1" u="sng" dirty="0">
                <a:latin typeface="APPLE CHANCERY" panose="03020702040506060504" pitchFamily="66" charset="-79"/>
                <a:cs typeface="APPLE CHANCERY" panose="03020702040506060504" pitchFamily="66" charset="-79"/>
              </a:rPr>
              <a:t>Surrender</a:t>
            </a:r>
            <a:r>
              <a:rPr lang="en-US" sz="2000" b="1" dirty="0">
                <a:latin typeface="APPLE CHANCERY" panose="03020702040506060504" pitchFamily="66" charset="-79"/>
                <a:cs typeface="APPLE CHANCERY" panose="03020702040506060504" pitchFamily="66" charset="-79"/>
              </a:rPr>
              <a:t> – 	“Yield to His Will”</a:t>
            </a:r>
          </a:p>
          <a:p>
            <a:pPr marL="457200" lvl="1" indent="0">
              <a:buNone/>
            </a:pPr>
            <a:endParaRPr lang="en-US" dirty="0"/>
          </a:p>
          <a:p>
            <a:pPr marL="457200" lvl="1" indent="0">
              <a:buNone/>
            </a:pPr>
            <a:r>
              <a:rPr lang="en-US" sz="2000" b="1" dirty="0">
                <a:latin typeface="Arial" panose="020B0604020202020204" pitchFamily="34" charset="0"/>
                <a:cs typeface="Arial" panose="020B0604020202020204" pitchFamily="34" charset="0"/>
              </a:rPr>
              <a:t>Hebrews 12:1, 2	</a:t>
            </a:r>
            <a:r>
              <a:rPr lang="en-US" sz="2000" b="1" i="1" dirty="0">
                <a:latin typeface="Arial" panose="020B0604020202020204" pitchFamily="34" charset="0"/>
                <a:cs typeface="Arial" panose="020B0604020202020204" pitchFamily="34" charset="0"/>
              </a:rPr>
              <a:t>“</a:t>
            </a:r>
            <a:r>
              <a:rPr lang="en-US" sz="2000" b="1" i="1" u="sng" dirty="0">
                <a:latin typeface="Arial" panose="020B0604020202020204" pitchFamily="34" charset="0"/>
                <a:cs typeface="Arial" panose="020B0604020202020204" pitchFamily="34" charset="0"/>
              </a:rPr>
              <a:t>Let Us</a:t>
            </a:r>
            <a:r>
              <a:rPr lang="en-US" sz="2000" b="1" i="1" dirty="0">
                <a:latin typeface="Arial" panose="020B0604020202020204" pitchFamily="34" charset="0"/>
                <a:cs typeface="Arial" panose="020B0604020202020204" pitchFamily="34" charset="0"/>
              </a:rPr>
              <a:t>...fix our eyes on Jesus!</a:t>
            </a:r>
          </a:p>
          <a:p>
            <a:pPr marL="457200" lvl="1" indent="0">
              <a:buNone/>
            </a:pPr>
            <a:r>
              <a:rPr lang="en-US" sz="2000" b="1" i="1" dirty="0">
                <a:latin typeface="Arial" panose="020B0604020202020204" pitchFamily="34" charset="0"/>
                <a:cs typeface="Arial" panose="020B0604020202020204" pitchFamily="34" charset="0"/>
              </a:rPr>
              <a:t>	*Come together…</a:t>
            </a:r>
          </a:p>
          <a:p>
            <a:pPr marL="457200" lvl="1" indent="0">
              <a:buNone/>
            </a:pPr>
            <a:r>
              <a:rPr lang="en-US" sz="2000" b="1" i="1" dirty="0">
                <a:latin typeface="Arial" panose="020B0604020202020204" pitchFamily="34" charset="0"/>
                <a:cs typeface="Arial" panose="020B0604020202020204" pitchFamily="34" charset="0"/>
              </a:rPr>
              <a:t>	*Consider together…</a:t>
            </a:r>
          </a:p>
          <a:p>
            <a:pPr marL="457200" lvl="1" indent="0">
              <a:buNone/>
            </a:pPr>
            <a:r>
              <a:rPr lang="en-US" sz="2000" b="1" i="1" dirty="0">
                <a:latin typeface="Arial" panose="020B0604020202020204" pitchFamily="34" charset="0"/>
                <a:cs typeface="Arial" panose="020B0604020202020204" pitchFamily="34" charset="0"/>
              </a:rPr>
              <a:t>	*Cast off  the cares and sins…</a:t>
            </a:r>
          </a:p>
          <a:p>
            <a:pPr marL="457200" lvl="1" indent="0">
              <a:buNone/>
            </a:pPr>
            <a:r>
              <a:rPr lang="en-US" sz="2000" b="1" i="1" dirty="0">
                <a:latin typeface="Arial" panose="020B0604020202020204" pitchFamily="34" charset="0"/>
                <a:cs typeface="Arial" panose="020B0604020202020204" pitchFamily="34" charset="0"/>
              </a:rPr>
              <a:t>	*Continue on the race set before us…</a:t>
            </a:r>
          </a:p>
          <a:p>
            <a:pPr marL="457200" lvl="1" indent="0">
              <a:buNone/>
            </a:pPr>
            <a:endParaRPr lang="en-US" sz="2000" b="1" i="1" dirty="0">
              <a:latin typeface="Arial" panose="020B0604020202020204" pitchFamily="34" charset="0"/>
              <a:cs typeface="Arial" panose="020B0604020202020204" pitchFamily="34" charset="0"/>
            </a:endParaRPr>
          </a:p>
          <a:p>
            <a:pPr marL="457200" lvl="1" indent="0">
              <a:buNone/>
            </a:pPr>
            <a:r>
              <a:rPr lang="en-US" sz="2000" b="1" i="1" dirty="0">
                <a:latin typeface="Chalkduster" panose="03050602040202020205" pitchFamily="66" charset="77"/>
                <a:cs typeface="Arial" panose="020B0604020202020204" pitchFamily="34" charset="0"/>
              </a:rPr>
              <a:t>Frank </a:t>
            </a:r>
            <a:r>
              <a:rPr lang="en-US" sz="2000" b="1" i="1" dirty="0" err="1">
                <a:latin typeface="Chalkduster" panose="03050602040202020205" pitchFamily="66" charset="77"/>
                <a:cs typeface="Arial" panose="020B0604020202020204" pitchFamily="34" charset="0"/>
              </a:rPr>
              <a:t>Cirone</a:t>
            </a:r>
            <a:r>
              <a:rPr lang="en-US" sz="2000" b="1" i="1" dirty="0">
                <a:latin typeface="Chalkduster" panose="03050602040202020205" pitchFamily="66" charset="77"/>
                <a:cs typeface="Arial" panose="020B0604020202020204" pitchFamily="34" charset="0"/>
              </a:rPr>
              <a:t> (</a:t>
            </a:r>
            <a:r>
              <a:rPr lang="en-US" sz="2000" b="1" i="1" dirty="0">
                <a:latin typeface="Chalkduster" panose="03050602040202020205" pitchFamily="66" charset="77"/>
                <a:cs typeface="Arial" panose="020B0604020202020204" pitchFamily="34" charset="0"/>
                <a:hlinkClick r:id="rId2"/>
              </a:rPr>
              <a:t>fk.cirone@gmail.com</a:t>
            </a:r>
            <a:r>
              <a:rPr lang="en-US" sz="2000" b="1" i="1" dirty="0">
                <a:latin typeface="Chalkduster" panose="03050602040202020205" pitchFamily="66" charset="77"/>
                <a:cs typeface="Arial" panose="020B0604020202020204" pitchFamily="34" charset="0"/>
              </a:rPr>
              <a:t>)  +1970.217.3860</a:t>
            </a:r>
          </a:p>
        </p:txBody>
      </p:sp>
    </p:spTree>
    <p:extLst>
      <p:ext uri="{BB962C8B-B14F-4D97-AF65-F5344CB8AC3E}">
        <p14:creationId xmlns:p14="http://schemas.microsoft.com/office/powerpoint/2010/main" val="905645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1B362-8684-1F40-CC72-5F8D63952CF7}"/>
              </a:ext>
            </a:extLst>
          </p:cNvPr>
          <p:cNvSpPr>
            <a:spLocks noGrp="1"/>
          </p:cNvSpPr>
          <p:nvPr>
            <p:ph type="title"/>
          </p:nvPr>
        </p:nvSpPr>
        <p:spPr>
          <a:xfrm>
            <a:off x="677334" y="609600"/>
            <a:ext cx="8596668" cy="428978"/>
          </a:xfrm>
        </p:spPr>
        <p:txBody>
          <a:bodyPr>
            <a:normAutofit fontScale="90000"/>
          </a:bodyPr>
          <a:lstStyle/>
          <a:p>
            <a:endParaRPr lang="en-US"/>
          </a:p>
        </p:txBody>
      </p:sp>
      <p:pic>
        <p:nvPicPr>
          <p:cNvPr id="5" name="Content Placeholder 4">
            <a:extLst>
              <a:ext uri="{FF2B5EF4-FFF2-40B4-BE49-F238E27FC236}">
                <a16:creationId xmlns:a16="http://schemas.microsoft.com/office/drawing/2014/main" id="{F5F04B5D-4454-1C02-E041-B6B848A66E0C}"/>
              </a:ext>
            </a:extLst>
          </p:cNvPr>
          <p:cNvPicPr>
            <a:picLocks noGrp="1" noChangeAspect="1"/>
          </p:cNvPicPr>
          <p:nvPr>
            <p:ph idx="1"/>
          </p:nvPr>
        </p:nvPicPr>
        <p:blipFill>
          <a:blip r:embed="rId2"/>
          <a:stretch>
            <a:fillRect/>
          </a:stretch>
        </p:blipFill>
        <p:spPr>
          <a:xfrm>
            <a:off x="293444" y="1878366"/>
            <a:ext cx="5165683" cy="3881437"/>
          </a:xfrm>
        </p:spPr>
      </p:pic>
      <p:pic>
        <p:nvPicPr>
          <p:cNvPr id="4" name="Picture 3">
            <a:extLst>
              <a:ext uri="{FF2B5EF4-FFF2-40B4-BE49-F238E27FC236}">
                <a16:creationId xmlns:a16="http://schemas.microsoft.com/office/drawing/2014/main" id="{94E25CFD-624F-CB53-EE93-60F3020BBA05}"/>
              </a:ext>
            </a:extLst>
          </p:cNvPr>
          <p:cNvPicPr>
            <a:picLocks noChangeAspect="1"/>
          </p:cNvPicPr>
          <p:nvPr/>
        </p:nvPicPr>
        <p:blipFill>
          <a:blip r:embed="rId3"/>
          <a:stretch>
            <a:fillRect/>
          </a:stretch>
        </p:blipFill>
        <p:spPr>
          <a:xfrm>
            <a:off x="5583263" y="1898122"/>
            <a:ext cx="4170338" cy="3881438"/>
          </a:xfrm>
          <a:prstGeom prst="rect">
            <a:avLst/>
          </a:prstGeom>
        </p:spPr>
      </p:pic>
    </p:spTree>
    <p:extLst>
      <p:ext uri="{BB962C8B-B14F-4D97-AF65-F5344CB8AC3E}">
        <p14:creationId xmlns:p14="http://schemas.microsoft.com/office/powerpoint/2010/main" val="13911672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70DEE-95B3-4C21-1302-BDD344561D19}"/>
              </a:ext>
            </a:extLst>
          </p:cNvPr>
          <p:cNvSpPr>
            <a:spLocks noGrp="1"/>
          </p:cNvSpPr>
          <p:nvPr>
            <p:ph type="title"/>
          </p:nvPr>
        </p:nvSpPr>
        <p:spPr>
          <a:xfrm>
            <a:off x="677334" y="609600"/>
            <a:ext cx="8596668" cy="1106311"/>
          </a:xfrm>
        </p:spPr>
        <p:txBody>
          <a:bodyPr>
            <a:normAutofit fontScale="90000"/>
          </a:bodyPr>
          <a:lstStyle/>
          <a:p>
            <a:pPr algn="ctr">
              <a:spcAft>
                <a:spcPts val="1400"/>
              </a:spcAft>
            </a:pPr>
            <a:r>
              <a:rPr lang="en-US" sz="2200" b="1" i="0" u="none" strike="noStrike" dirty="0">
                <a:solidFill>
                  <a:srgbClr val="000000"/>
                </a:solidFill>
                <a:effectLst/>
                <a:latin typeface="Arial" panose="020B0604020202020204" pitchFamily="34" charset="0"/>
              </a:rPr>
              <a:t>"THE BOOK OF PSALMS”</a:t>
            </a:r>
            <a:br>
              <a:rPr lang="en-US" sz="2200" b="1" i="0" u="none" strike="noStrike" dirty="0">
                <a:solidFill>
                  <a:srgbClr val="000000"/>
                </a:solidFill>
                <a:effectLst/>
                <a:latin typeface="Arial" panose="020B0604020202020204" pitchFamily="34" charset="0"/>
              </a:rPr>
            </a:br>
            <a:br>
              <a:rPr lang="en-US" sz="2200" b="1" i="0" u="none" strike="noStrike" dirty="0">
                <a:solidFill>
                  <a:srgbClr val="000000"/>
                </a:solidFill>
                <a:effectLst/>
                <a:latin typeface="Arial" panose="020B0604020202020204" pitchFamily="34" charset="0"/>
              </a:rPr>
            </a:br>
            <a:r>
              <a:rPr lang="en-US" sz="2200" b="1" i="0" u="none" strike="noStrike" dirty="0">
                <a:solidFill>
                  <a:srgbClr val="000000"/>
                </a:solidFill>
                <a:effectLst/>
                <a:latin typeface="Arial" panose="020B0604020202020204" pitchFamily="34" charset="0"/>
              </a:rPr>
              <a:t>Introduction To The Psalms</a:t>
            </a:r>
            <a:br>
              <a:rPr lang="en-US" sz="1800" b="1" i="0" u="none" strike="noStrike" dirty="0">
                <a:solidFill>
                  <a:srgbClr val="000000"/>
                </a:solidFill>
                <a:effectLst/>
                <a:latin typeface="Arial" panose="020B0604020202020204" pitchFamily="34" charset="0"/>
              </a:rPr>
            </a:br>
            <a:br>
              <a:rPr lang="en-US" dirty="0"/>
            </a:br>
            <a:endParaRPr lang="en-US" dirty="0"/>
          </a:p>
        </p:txBody>
      </p:sp>
      <p:sp>
        <p:nvSpPr>
          <p:cNvPr id="3" name="Content Placeholder 2">
            <a:extLst>
              <a:ext uri="{FF2B5EF4-FFF2-40B4-BE49-F238E27FC236}">
                <a16:creationId xmlns:a16="http://schemas.microsoft.com/office/drawing/2014/main" id="{F4C5E3E7-FDCB-6706-4F5B-88748E8E4BD5}"/>
              </a:ext>
            </a:extLst>
          </p:cNvPr>
          <p:cNvSpPr>
            <a:spLocks noGrp="1"/>
          </p:cNvSpPr>
          <p:nvPr>
            <p:ph idx="1"/>
          </p:nvPr>
        </p:nvSpPr>
        <p:spPr>
          <a:xfrm>
            <a:off x="677334" y="1715911"/>
            <a:ext cx="8596668" cy="4888089"/>
          </a:xfrm>
        </p:spPr>
        <p:txBody>
          <a:bodyPr>
            <a:normAutofit/>
          </a:bodyPr>
          <a:lstStyle/>
          <a:p>
            <a:pPr algn="l"/>
            <a:r>
              <a:rPr lang="en-US" sz="2000" b="1" i="0" u="none" strike="noStrike" dirty="0">
                <a:solidFill>
                  <a:srgbClr val="000000"/>
                </a:solidFill>
                <a:effectLst/>
                <a:latin typeface="Arial" panose="020B0604020202020204" pitchFamily="34" charset="0"/>
                <a:cs typeface="Arial" panose="020B0604020202020204" pitchFamily="34" charset="0"/>
              </a:rPr>
              <a:t>Why Study The Psalms?</a:t>
            </a:r>
          </a:p>
          <a:p>
            <a:pPr marL="0" indent="0" algn="l">
              <a:buNone/>
            </a:pPr>
            <a:endParaRPr lang="en-US" sz="2000" b="1" i="0" u="none" strike="noStrike" dirty="0">
              <a:solidFill>
                <a:srgbClr val="000000"/>
              </a:solidFill>
              <a:effectLst/>
              <a:latin typeface="Arial" panose="020B0604020202020204" pitchFamily="34" charset="0"/>
              <a:cs typeface="Arial" panose="020B0604020202020204" pitchFamily="34" charset="0"/>
            </a:endParaRPr>
          </a:p>
          <a:p>
            <a:pPr algn="l"/>
            <a:r>
              <a:rPr lang="en-US" sz="2000" b="0" i="0" u="none" strike="noStrike" dirty="0">
                <a:solidFill>
                  <a:srgbClr val="000000"/>
                </a:solidFill>
                <a:effectLst/>
                <a:latin typeface="Arial" panose="020B0604020202020204" pitchFamily="34" charset="0"/>
                <a:cs typeface="Arial" panose="020B0604020202020204" pitchFamily="34" charset="0"/>
              </a:rPr>
              <a:t>As Christians, we are commanded to utilize the </a:t>
            </a:r>
            <a:r>
              <a:rPr lang="en-US" sz="2000" b="1" i="1" u="sng" strike="noStrike" dirty="0">
                <a:solidFill>
                  <a:srgbClr val="000000"/>
                </a:solidFill>
                <a:effectLst/>
                <a:latin typeface="Arial" panose="020B0604020202020204" pitchFamily="34" charset="0"/>
                <a:cs typeface="Arial" panose="020B0604020202020204" pitchFamily="34" charset="0"/>
              </a:rPr>
              <a:t>Psalms</a:t>
            </a:r>
            <a:r>
              <a:rPr lang="en-US" sz="2000" b="0" i="0" u="none" strike="noStrike" dirty="0">
                <a:solidFill>
                  <a:srgbClr val="000000"/>
                </a:solidFill>
                <a:effectLst/>
                <a:latin typeface="Arial" panose="020B0604020202020204" pitchFamily="34" charset="0"/>
                <a:cs typeface="Arial" panose="020B0604020202020204" pitchFamily="34" charset="0"/>
              </a:rPr>
              <a:t>:</a:t>
            </a:r>
          </a:p>
          <a:p>
            <a:r>
              <a:rPr lang="en-US" sz="2000" b="1" dirty="0">
                <a:latin typeface="Arial" panose="020B0604020202020204" pitchFamily="34" charset="0"/>
                <a:cs typeface="Arial" panose="020B0604020202020204" pitchFamily="34" charset="0"/>
              </a:rPr>
              <a:t>Speaking to one another in </a:t>
            </a:r>
            <a:r>
              <a:rPr lang="en-US" sz="2000" b="1" i="1" u="sng" dirty="0">
                <a:latin typeface="Arial" panose="020B0604020202020204" pitchFamily="34" charset="0"/>
                <a:cs typeface="Arial" panose="020B0604020202020204" pitchFamily="34" charset="0"/>
              </a:rPr>
              <a:t>psalms</a:t>
            </a:r>
            <a:r>
              <a:rPr lang="en-US" sz="2000" b="1" dirty="0">
                <a:latin typeface="Arial" panose="020B0604020202020204" pitchFamily="34" charset="0"/>
                <a:cs typeface="Arial" panose="020B0604020202020204" pitchFamily="34" charset="0"/>
              </a:rPr>
              <a:t> and hymns and spiritual songs, singing and making melody in your heart to the Lord, (</a:t>
            </a:r>
            <a:r>
              <a:rPr lang="en-US" sz="2000" b="1" u="none" strike="noStrike" dirty="0">
                <a:solidFill>
                  <a:srgbClr val="0B6FD5"/>
                </a:solidFill>
                <a:effectLst/>
                <a:latin typeface="Arial" panose="020B0604020202020204" pitchFamily="34" charset="0"/>
                <a:cs typeface="Arial" panose="020B0604020202020204" pitchFamily="34" charset="0"/>
                <a:hlinkClick r:id="rId2"/>
              </a:rPr>
              <a:t>Eph 5:19</a:t>
            </a:r>
            <a:r>
              <a:rPr lang="en-US" sz="2000" b="1" dirty="0">
                <a:latin typeface="Arial" panose="020B0604020202020204" pitchFamily="34" charset="0"/>
                <a:cs typeface="Arial" panose="020B0604020202020204" pitchFamily="34" charset="0"/>
              </a:rPr>
              <a:t>)</a:t>
            </a:r>
          </a:p>
          <a:p>
            <a:r>
              <a:rPr lang="en-US" sz="2000" b="1" dirty="0">
                <a:latin typeface="Arial" panose="020B0604020202020204" pitchFamily="34" charset="0"/>
                <a:cs typeface="Arial" panose="020B0604020202020204" pitchFamily="34" charset="0"/>
              </a:rPr>
              <a:t>Let the Word of Christ dwell in you richly in all wisdom, teaching and admonishing one another in </a:t>
            </a:r>
            <a:r>
              <a:rPr lang="en-US" sz="2000" b="1" i="1" u="sng" dirty="0">
                <a:latin typeface="Arial" panose="020B0604020202020204" pitchFamily="34" charset="0"/>
                <a:cs typeface="Arial" panose="020B0604020202020204" pitchFamily="34" charset="0"/>
              </a:rPr>
              <a:t>psalms</a:t>
            </a:r>
            <a:r>
              <a:rPr lang="en-US" sz="2000" b="1" dirty="0">
                <a:latin typeface="Arial" panose="020B0604020202020204" pitchFamily="34" charset="0"/>
                <a:cs typeface="Arial" panose="020B0604020202020204" pitchFamily="34" charset="0"/>
              </a:rPr>
              <a:t> and hymns and spiritual songs, singing with grace in your hearts to the Lord. (</a:t>
            </a:r>
            <a:r>
              <a:rPr lang="en-US" sz="2000" b="1" u="none" strike="noStrike" dirty="0">
                <a:solidFill>
                  <a:srgbClr val="0B6FD5"/>
                </a:solidFill>
                <a:effectLst/>
                <a:latin typeface="Arial" panose="020B0604020202020204" pitchFamily="34" charset="0"/>
                <a:cs typeface="Arial" panose="020B0604020202020204" pitchFamily="34" charset="0"/>
                <a:hlinkClick r:id="rId3"/>
              </a:rPr>
              <a:t>Col 3:16</a:t>
            </a:r>
            <a:r>
              <a:rPr lang="en-US" sz="2000" b="1" dirty="0">
                <a:latin typeface="Arial" panose="020B0604020202020204" pitchFamily="34" charset="0"/>
                <a:cs typeface="Arial" panose="020B0604020202020204" pitchFamily="34" charset="0"/>
              </a:rPr>
              <a:t>)</a:t>
            </a:r>
          </a:p>
          <a:p>
            <a:r>
              <a:rPr lang="en-US" sz="2000" b="1" dirty="0">
                <a:latin typeface="Arial" panose="020B0604020202020204" pitchFamily="34" charset="0"/>
                <a:cs typeface="Arial" panose="020B0604020202020204" pitchFamily="34" charset="0"/>
              </a:rPr>
              <a:t>Is anyone among you suffering? Let him pray. Is anyone cheerful? Let him sing </a:t>
            </a:r>
            <a:r>
              <a:rPr lang="en-US" sz="2000" b="1" i="1" u="sng" dirty="0">
                <a:latin typeface="Arial" panose="020B0604020202020204" pitchFamily="34" charset="0"/>
                <a:cs typeface="Arial" panose="020B0604020202020204" pitchFamily="34" charset="0"/>
              </a:rPr>
              <a:t>psalms</a:t>
            </a:r>
            <a:r>
              <a:rPr lang="en-US" sz="2000" b="1" dirty="0">
                <a:latin typeface="Arial" panose="020B0604020202020204" pitchFamily="34" charset="0"/>
                <a:cs typeface="Arial" panose="020B0604020202020204" pitchFamily="34" charset="0"/>
              </a:rPr>
              <a:t>. (</a:t>
            </a:r>
            <a:r>
              <a:rPr lang="en-US" sz="2000" b="1" u="none" strike="noStrike" dirty="0">
                <a:solidFill>
                  <a:srgbClr val="0B6FD5"/>
                </a:solidFill>
                <a:effectLst/>
                <a:latin typeface="Arial" panose="020B0604020202020204" pitchFamily="34" charset="0"/>
                <a:cs typeface="Arial" panose="020B0604020202020204" pitchFamily="34" charset="0"/>
                <a:hlinkClick r:id="rId4"/>
              </a:rPr>
              <a:t>James 5:13</a:t>
            </a:r>
            <a:r>
              <a:rPr lang="en-US" sz="2000" b="1"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83589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70DEE-95B3-4C21-1302-BDD344561D19}"/>
              </a:ext>
            </a:extLst>
          </p:cNvPr>
          <p:cNvSpPr>
            <a:spLocks noGrp="1"/>
          </p:cNvSpPr>
          <p:nvPr>
            <p:ph type="title"/>
          </p:nvPr>
        </p:nvSpPr>
        <p:spPr/>
        <p:txBody>
          <a:bodyPr>
            <a:normAutofit/>
          </a:bodyPr>
          <a:lstStyle/>
          <a:p>
            <a:pPr algn="ctr"/>
            <a:r>
              <a:rPr lang="en-US" sz="2000" b="1" i="0" u="none" strike="noStrike" dirty="0">
                <a:solidFill>
                  <a:srgbClr val="000000"/>
                </a:solidFill>
                <a:effectLst/>
                <a:latin typeface="Arial" panose="020B0604020202020204" pitchFamily="34" charset="0"/>
              </a:rPr>
              <a:t>"</a:t>
            </a:r>
            <a:r>
              <a:rPr lang="en-US" sz="2200" b="1" i="0" u="none" strike="noStrike" dirty="0">
                <a:solidFill>
                  <a:srgbClr val="000000"/>
                </a:solidFill>
                <a:effectLst/>
                <a:latin typeface="Arial" panose="020B0604020202020204" pitchFamily="34" charset="0"/>
              </a:rPr>
              <a:t>THE BOOK OF PSALMS”</a:t>
            </a:r>
            <a:br>
              <a:rPr lang="en-US" sz="2200" b="1" i="0" u="none" strike="noStrike" dirty="0">
                <a:solidFill>
                  <a:srgbClr val="000000"/>
                </a:solidFill>
                <a:effectLst/>
                <a:latin typeface="Arial" panose="020B0604020202020204" pitchFamily="34" charset="0"/>
              </a:rPr>
            </a:br>
            <a:br>
              <a:rPr lang="en-US" sz="2200" b="1" i="0" u="none" strike="noStrike" dirty="0">
                <a:solidFill>
                  <a:srgbClr val="000000"/>
                </a:solidFill>
                <a:effectLst/>
                <a:latin typeface="Arial" panose="020B0604020202020204" pitchFamily="34" charset="0"/>
              </a:rPr>
            </a:br>
            <a:r>
              <a:rPr lang="en-US" sz="2200" b="1" i="0" u="none" strike="noStrike" dirty="0">
                <a:solidFill>
                  <a:srgbClr val="000000"/>
                </a:solidFill>
                <a:effectLst/>
                <a:latin typeface="Arial" panose="020B0604020202020204" pitchFamily="34" charset="0"/>
              </a:rPr>
              <a:t>Introduction To The Psalms</a:t>
            </a:r>
            <a:endParaRPr lang="en-US" sz="2200" dirty="0"/>
          </a:p>
        </p:txBody>
      </p:sp>
      <p:sp>
        <p:nvSpPr>
          <p:cNvPr id="3" name="Content Placeholder 2">
            <a:extLst>
              <a:ext uri="{FF2B5EF4-FFF2-40B4-BE49-F238E27FC236}">
                <a16:creationId xmlns:a16="http://schemas.microsoft.com/office/drawing/2014/main" id="{F4C5E3E7-FDCB-6706-4F5B-88748E8E4BD5}"/>
              </a:ext>
            </a:extLst>
          </p:cNvPr>
          <p:cNvSpPr>
            <a:spLocks noGrp="1"/>
          </p:cNvSpPr>
          <p:nvPr>
            <p:ph idx="1"/>
          </p:nvPr>
        </p:nvSpPr>
        <p:spPr>
          <a:xfrm>
            <a:off x="677334" y="1930401"/>
            <a:ext cx="8596668" cy="4110962"/>
          </a:xfrm>
        </p:spPr>
        <p:txBody>
          <a:bodyPr/>
          <a:lstStyle/>
          <a:p>
            <a:pPr algn="l"/>
            <a:r>
              <a:rPr lang="en-US" sz="2000" b="0" i="0" u="none" strike="noStrike" dirty="0">
                <a:solidFill>
                  <a:srgbClr val="000000"/>
                </a:solidFill>
                <a:effectLst/>
                <a:latin typeface="Arial" panose="020B0604020202020204" pitchFamily="34" charset="0"/>
              </a:rPr>
              <a:t>Thus the Psalms are useful for </a:t>
            </a:r>
            <a:r>
              <a:rPr lang="en-US" sz="2000" b="1" i="1" u="sng" strike="noStrike" dirty="0">
                <a:solidFill>
                  <a:srgbClr val="000000"/>
                </a:solidFill>
                <a:effectLst/>
                <a:latin typeface="Arial" panose="020B0604020202020204" pitchFamily="34" charset="0"/>
              </a:rPr>
              <a:t>singing praises to God</a:t>
            </a:r>
            <a:r>
              <a:rPr lang="en-US" sz="2000" b="0" i="0" u="none" strike="noStrike" dirty="0">
                <a:solidFill>
                  <a:srgbClr val="000000"/>
                </a:solidFill>
                <a:effectLst/>
                <a:latin typeface="Arial" panose="020B0604020202020204" pitchFamily="34" charset="0"/>
              </a:rPr>
              <a:t>. </a:t>
            </a:r>
          </a:p>
          <a:p>
            <a:pPr marL="0" indent="0" algn="l">
              <a:buNone/>
            </a:pPr>
            <a:endParaRPr lang="en-US" sz="2000" b="0" i="0" u="none" strike="noStrike" dirty="0">
              <a:solidFill>
                <a:srgbClr val="000000"/>
              </a:solidFill>
              <a:effectLst/>
              <a:latin typeface="Arial" panose="020B0604020202020204" pitchFamily="34" charset="0"/>
            </a:endParaRPr>
          </a:p>
          <a:p>
            <a:pPr algn="l"/>
            <a:r>
              <a:rPr lang="en-US" sz="2000" b="0" i="0" u="none" strike="noStrike" dirty="0">
                <a:solidFill>
                  <a:srgbClr val="000000"/>
                </a:solidFill>
                <a:effectLst/>
                <a:latin typeface="Arial" panose="020B0604020202020204" pitchFamily="34" charset="0"/>
              </a:rPr>
              <a:t>They are also useful for </a:t>
            </a:r>
            <a:r>
              <a:rPr lang="en-US" sz="2000" b="1" i="1" u="sng" strike="noStrike" dirty="0">
                <a:solidFill>
                  <a:srgbClr val="000000"/>
                </a:solidFill>
                <a:effectLst/>
                <a:latin typeface="Arial" panose="020B0604020202020204" pitchFamily="34" charset="0"/>
              </a:rPr>
              <a:t>teaching and confirming that Jesus is the Christ or Messiah</a:t>
            </a:r>
            <a:r>
              <a:rPr lang="en-US" sz="2000" b="0" i="0" u="none" strike="noStrike" dirty="0">
                <a:solidFill>
                  <a:srgbClr val="000000"/>
                </a:solidFill>
                <a:effectLst/>
                <a:latin typeface="Arial" panose="020B0604020202020204" pitchFamily="34" charset="0"/>
              </a:rPr>
              <a:t>. Note the use Jesus made of them (</a:t>
            </a:r>
            <a:r>
              <a:rPr lang="en-US" sz="2000" b="1" i="0" u="none" strike="noStrike" dirty="0">
                <a:solidFill>
                  <a:srgbClr val="0B6FD5"/>
                </a:solidFill>
                <a:effectLst/>
                <a:latin typeface="Arial" panose="020B0604020202020204" pitchFamily="34" charset="0"/>
                <a:hlinkClick r:id="rId2"/>
              </a:rPr>
              <a:t>Lk 24:44-47</a:t>
            </a:r>
            <a:r>
              <a:rPr lang="en-US" sz="2000" b="0" i="0" u="none" strike="noStrike" dirty="0">
                <a:solidFill>
                  <a:srgbClr val="000000"/>
                </a:solidFill>
                <a:effectLst/>
                <a:latin typeface="Arial" panose="020B0604020202020204" pitchFamily="34" charset="0"/>
              </a:rPr>
              <a:t>), and also Peter's use of them in his first gospel sermon (</a:t>
            </a:r>
            <a:r>
              <a:rPr lang="en-US" sz="2000" b="1" i="0" u="none" strike="noStrike" dirty="0">
                <a:solidFill>
                  <a:srgbClr val="0B6FD5"/>
                </a:solidFill>
                <a:effectLst/>
                <a:latin typeface="Arial" panose="020B0604020202020204" pitchFamily="34" charset="0"/>
                <a:hlinkClick r:id="rId3"/>
              </a:rPr>
              <a:t>Ac 2:25-28</a:t>
            </a:r>
            <a:r>
              <a:rPr lang="en-US" sz="2000" b="1" i="0" u="none" strike="noStrike" dirty="0">
                <a:solidFill>
                  <a:srgbClr val="000000"/>
                </a:solidFill>
                <a:effectLst/>
                <a:latin typeface="Arial" panose="020B0604020202020204" pitchFamily="34" charset="0"/>
              </a:rPr>
              <a:t>,</a:t>
            </a:r>
            <a:r>
              <a:rPr lang="en-US" sz="2000" b="1" i="0" u="none" strike="noStrike" dirty="0">
                <a:solidFill>
                  <a:srgbClr val="0B6FD5"/>
                </a:solidFill>
                <a:effectLst/>
                <a:latin typeface="Arial" panose="020B0604020202020204" pitchFamily="34" charset="0"/>
                <a:hlinkClick r:id="rId4"/>
              </a:rPr>
              <a:t>34-35</a:t>
            </a:r>
            <a:r>
              <a:rPr lang="en-US" sz="2000" b="0" i="0" u="none" strike="noStrike" dirty="0">
                <a:solidFill>
                  <a:srgbClr val="000000"/>
                </a:solidFill>
                <a:effectLst/>
                <a:latin typeface="Arial" panose="020B0604020202020204" pitchFamily="34" charset="0"/>
              </a:rPr>
              <a:t>).</a:t>
            </a:r>
          </a:p>
          <a:p>
            <a:pPr marL="0" indent="0" algn="l">
              <a:buNone/>
            </a:pPr>
            <a:endParaRPr lang="en-US" sz="2000" b="0" i="0" u="none" strike="noStrike" dirty="0">
              <a:solidFill>
                <a:srgbClr val="000000"/>
              </a:solidFill>
              <a:effectLst/>
              <a:latin typeface="Arial" panose="020B0604020202020204" pitchFamily="34" charset="0"/>
            </a:endParaRPr>
          </a:p>
          <a:p>
            <a:pPr algn="l"/>
            <a:r>
              <a:rPr lang="en-US" sz="2000" b="0" i="0" u="none" strike="noStrike" dirty="0">
                <a:solidFill>
                  <a:srgbClr val="000000"/>
                </a:solidFill>
                <a:effectLst/>
                <a:latin typeface="Arial" panose="020B0604020202020204" pitchFamily="34" charset="0"/>
              </a:rPr>
              <a:t> </a:t>
            </a:r>
            <a:r>
              <a:rPr lang="en-US" sz="2000" dirty="0">
                <a:solidFill>
                  <a:srgbClr val="000000"/>
                </a:solidFill>
                <a:latin typeface="Arial" panose="020B0604020202020204" pitchFamily="34" charset="0"/>
              </a:rPr>
              <a:t>In</a:t>
            </a:r>
            <a:r>
              <a:rPr lang="en-US" sz="2000" b="0" i="0" u="none" strike="noStrike" dirty="0">
                <a:solidFill>
                  <a:srgbClr val="000000"/>
                </a:solidFill>
                <a:effectLst/>
                <a:latin typeface="Arial" panose="020B0604020202020204" pitchFamily="34" charset="0"/>
              </a:rPr>
              <a:t> the </a:t>
            </a:r>
            <a:r>
              <a:rPr lang="en-US" sz="2000" b="1" i="0" u="none" strike="noStrike" dirty="0">
                <a:solidFill>
                  <a:srgbClr val="000000"/>
                </a:solidFill>
                <a:effectLst/>
                <a:latin typeface="Arial" panose="020B0604020202020204" pitchFamily="34" charset="0"/>
              </a:rPr>
              <a:t>Psalms</a:t>
            </a:r>
            <a:r>
              <a:rPr lang="en-US" sz="2000" b="0" i="0" u="none" strike="noStrike" dirty="0">
                <a:solidFill>
                  <a:srgbClr val="000000"/>
                </a:solidFill>
                <a:effectLst/>
                <a:latin typeface="Arial" panose="020B0604020202020204" pitchFamily="34" charset="0"/>
              </a:rPr>
              <a:t> </a:t>
            </a:r>
            <a:r>
              <a:rPr lang="en-US" sz="2000" dirty="0">
                <a:solidFill>
                  <a:srgbClr val="000000"/>
                </a:solidFill>
                <a:latin typeface="Arial" panose="020B0604020202020204" pitchFamily="34" charset="0"/>
              </a:rPr>
              <a:t>several</a:t>
            </a:r>
            <a:r>
              <a:rPr lang="en-US" sz="2000" b="0" i="0" u="none" strike="noStrike" dirty="0">
                <a:solidFill>
                  <a:srgbClr val="000000"/>
                </a:solidFill>
                <a:effectLst/>
                <a:latin typeface="Arial" panose="020B0604020202020204" pitchFamily="34" charset="0"/>
              </a:rPr>
              <a:t> </a:t>
            </a:r>
            <a:r>
              <a:rPr lang="en-US" sz="2000" b="1" i="1" u="sng" strike="noStrike" dirty="0">
                <a:solidFill>
                  <a:srgbClr val="000000"/>
                </a:solidFill>
                <a:effectLst/>
                <a:latin typeface="Arial" panose="020B0604020202020204" pitchFamily="34" charset="0"/>
              </a:rPr>
              <a:t>human emotions</a:t>
            </a:r>
            <a:r>
              <a:rPr lang="en-US" sz="2000" b="0" i="0" u="none" strike="noStrike" dirty="0">
                <a:solidFill>
                  <a:srgbClr val="000000"/>
                </a:solidFill>
                <a:effectLst/>
                <a:latin typeface="Arial" panose="020B0604020202020204" pitchFamily="34" charset="0"/>
              </a:rPr>
              <a:t> are expressed (e.g., joy, anger, praise, sadness, repentance, doubt, trust, etc.). </a:t>
            </a:r>
            <a:endParaRPr lang="en-US" dirty="0"/>
          </a:p>
        </p:txBody>
      </p:sp>
    </p:spTree>
    <p:extLst>
      <p:ext uri="{BB962C8B-B14F-4D97-AF65-F5344CB8AC3E}">
        <p14:creationId xmlns:p14="http://schemas.microsoft.com/office/powerpoint/2010/main" val="9563847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63A70-AEE8-D953-4DA7-DA37C1066D17}"/>
              </a:ext>
            </a:extLst>
          </p:cNvPr>
          <p:cNvSpPr>
            <a:spLocks noGrp="1"/>
          </p:cNvSpPr>
          <p:nvPr>
            <p:ph type="title"/>
          </p:nvPr>
        </p:nvSpPr>
        <p:spPr>
          <a:xfrm>
            <a:off x="677334" y="553156"/>
            <a:ext cx="8596668" cy="1320800"/>
          </a:xfrm>
        </p:spPr>
        <p:txBody>
          <a:bodyPr>
            <a:normAutofit/>
          </a:bodyPr>
          <a:lstStyle/>
          <a:p>
            <a:pPr algn="ctr"/>
            <a:r>
              <a:rPr lang="en-US" sz="2000" b="1" i="0" u="none" strike="noStrike" dirty="0">
                <a:solidFill>
                  <a:srgbClr val="000000"/>
                </a:solidFill>
                <a:effectLst/>
                <a:latin typeface="Arial" panose="020B0604020202020204" pitchFamily="34" charset="0"/>
              </a:rPr>
              <a:t>"THE BOOK OF PSALMS”</a:t>
            </a:r>
            <a:br>
              <a:rPr lang="en-US" sz="2000" b="1" i="0" u="none" strike="noStrike" dirty="0">
                <a:solidFill>
                  <a:srgbClr val="000000"/>
                </a:solidFill>
                <a:effectLst/>
                <a:latin typeface="Arial" panose="020B0604020202020204" pitchFamily="34" charset="0"/>
              </a:rPr>
            </a:br>
            <a:br>
              <a:rPr lang="en-US" sz="2000" b="1" i="0" u="none" strike="noStrike" dirty="0">
                <a:solidFill>
                  <a:srgbClr val="000000"/>
                </a:solidFill>
                <a:effectLst/>
                <a:latin typeface="Arial" panose="020B0604020202020204" pitchFamily="34" charset="0"/>
              </a:rPr>
            </a:br>
            <a:r>
              <a:rPr lang="en-US" sz="2000" b="1" i="0" u="none" strike="noStrike" dirty="0">
                <a:solidFill>
                  <a:srgbClr val="000000"/>
                </a:solidFill>
                <a:effectLst/>
                <a:latin typeface="Arial" panose="020B0604020202020204" pitchFamily="34" charset="0"/>
              </a:rPr>
              <a:t>Introduction To The Psalms</a:t>
            </a:r>
            <a:endParaRPr lang="en-US" sz="2000" dirty="0"/>
          </a:p>
        </p:txBody>
      </p:sp>
      <p:sp>
        <p:nvSpPr>
          <p:cNvPr id="3" name="Content Placeholder 2">
            <a:extLst>
              <a:ext uri="{FF2B5EF4-FFF2-40B4-BE49-F238E27FC236}">
                <a16:creationId xmlns:a16="http://schemas.microsoft.com/office/drawing/2014/main" id="{74878763-5141-2C15-A487-5914F97CC036}"/>
              </a:ext>
            </a:extLst>
          </p:cNvPr>
          <p:cNvSpPr>
            <a:spLocks noGrp="1"/>
          </p:cNvSpPr>
          <p:nvPr>
            <p:ph idx="1"/>
          </p:nvPr>
        </p:nvSpPr>
        <p:spPr>
          <a:xfrm>
            <a:off x="677334" y="2160589"/>
            <a:ext cx="8596668" cy="4285367"/>
          </a:xfrm>
        </p:spPr>
        <p:txBody>
          <a:bodyPr>
            <a:normAutofit lnSpcReduction="10000"/>
          </a:bodyPr>
          <a:lstStyle/>
          <a:p>
            <a:pPr algn="l">
              <a:buFont typeface="Arial" panose="020B0604020202020204" pitchFamily="34" charset="0"/>
              <a:buChar char="•"/>
            </a:pPr>
            <a:r>
              <a:rPr lang="en-US" sz="2000" b="1" i="0" u="none" strike="noStrike" dirty="0">
                <a:solidFill>
                  <a:srgbClr val="000000"/>
                </a:solidFill>
                <a:effectLst/>
                <a:latin typeface="Arial" panose="020B0604020202020204" pitchFamily="34" charset="0"/>
              </a:rPr>
              <a:t>The Christian's "hymnal"</a:t>
            </a:r>
            <a:r>
              <a:rPr lang="en-US" sz="2000" b="0" i="0" u="none" strike="noStrike" dirty="0">
                <a:solidFill>
                  <a:srgbClr val="000000"/>
                </a:solidFill>
                <a:effectLst/>
                <a:latin typeface="Arial" panose="020B0604020202020204" pitchFamily="34" charset="0"/>
              </a:rPr>
              <a:t> to assist us in our praise to God</a:t>
            </a:r>
          </a:p>
          <a:p>
            <a:pPr algn="l">
              <a:buFont typeface="Arial" panose="020B0604020202020204" pitchFamily="34" charset="0"/>
              <a:buChar char="•"/>
            </a:pPr>
            <a:endParaRPr lang="en-US" sz="2000" b="0" i="0" u="none" strike="noStrike" dirty="0">
              <a:solidFill>
                <a:srgbClr val="000000"/>
              </a:solidFill>
              <a:effectLst/>
              <a:latin typeface="Arial" panose="020B0604020202020204" pitchFamily="34" charset="0"/>
            </a:endParaRPr>
          </a:p>
          <a:p>
            <a:pPr algn="l">
              <a:buFont typeface="Arial" panose="020B0604020202020204" pitchFamily="34" charset="0"/>
              <a:buChar char="•"/>
            </a:pPr>
            <a:r>
              <a:rPr lang="en-US" sz="2000" b="1" i="0" u="none" strike="noStrike" dirty="0">
                <a:solidFill>
                  <a:srgbClr val="000000"/>
                </a:solidFill>
                <a:effectLst/>
                <a:latin typeface="Arial" panose="020B0604020202020204" pitchFamily="34" charset="0"/>
              </a:rPr>
              <a:t>The Christian's "prayer book"</a:t>
            </a:r>
            <a:r>
              <a:rPr lang="en-US" sz="2000" b="0" i="0" u="none" strike="noStrike" dirty="0">
                <a:solidFill>
                  <a:srgbClr val="000000"/>
                </a:solidFill>
                <a:effectLst/>
                <a:latin typeface="Arial" panose="020B0604020202020204" pitchFamily="34" charset="0"/>
              </a:rPr>
              <a:t> in which we learn how to approach God in prayer</a:t>
            </a:r>
          </a:p>
          <a:p>
            <a:pPr algn="l">
              <a:buFont typeface="Arial" panose="020B0604020202020204" pitchFamily="34" charset="0"/>
              <a:buChar char="•"/>
            </a:pPr>
            <a:endParaRPr lang="en-US" sz="2000" b="0" i="0" u="none" strike="noStrike" dirty="0">
              <a:solidFill>
                <a:srgbClr val="000000"/>
              </a:solidFill>
              <a:effectLst/>
              <a:latin typeface="Arial" panose="020B0604020202020204" pitchFamily="34" charset="0"/>
            </a:endParaRPr>
          </a:p>
          <a:p>
            <a:pPr algn="l">
              <a:buFont typeface="Arial" panose="020B0604020202020204" pitchFamily="34" charset="0"/>
              <a:buChar char="•"/>
            </a:pPr>
            <a:r>
              <a:rPr lang="en-US" sz="2000" b="1" i="0" u="none" strike="noStrike" dirty="0">
                <a:solidFill>
                  <a:srgbClr val="000000"/>
                </a:solidFill>
                <a:effectLst/>
                <a:latin typeface="Arial" panose="020B0604020202020204" pitchFamily="34" charset="0"/>
              </a:rPr>
              <a:t>The Christian's "book of evidences"</a:t>
            </a:r>
            <a:r>
              <a:rPr lang="en-US" sz="2000" b="0" i="0" u="none" strike="noStrike" dirty="0">
                <a:solidFill>
                  <a:srgbClr val="000000"/>
                </a:solidFill>
                <a:effectLst/>
                <a:latin typeface="Arial" panose="020B0604020202020204" pitchFamily="34" charset="0"/>
              </a:rPr>
              <a:t> to strengthen our faith in Jesus Christ</a:t>
            </a:r>
          </a:p>
          <a:p>
            <a:pPr marL="0" indent="0" algn="l">
              <a:buNone/>
            </a:pPr>
            <a:endParaRPr lang="en-US" sz="2000" b="0" i="0" u="none" strike="noStrike" dirty="0">
              <a:solidFill>
                <a:srgbClr val="000000"/>
              </a:solidFill>
              <a:effectLst/>
              <a:latin typeface="Arial" panose="020B0604020202020204" pitchFamily="34" charset="0"/>
            </a:endParaRPr>
          </a:p>
          <a:p>
            <a:pPr algn="l">
              <a:buFont typeface="Arial" panose="020B0604020202020204" pitchFamily="34" charset="0"/>
              <a:buChar char="•"/>
            </a:pPr>
            <a:r>
              <a:rPr lang="en-US" sz="2000" b="1" i="0" u="none" strike="noStrike" dirty="0">
                <a:solidFill>
                  <a:srgbClr val="000000"/>
                </a:solidFill>
                <a:effectLst/>
                <a:latin typeface="Arial" panose="020B0604020202020204" pitchFamily="34" charset="0"/>
              </a:rPr>
              <a:t>The Christian's "training guide"</a:t>
            </a:r>
            <a:r>
              <a:rPr lang="en-US" sz="2000" b="0" i="0" u="none" strike="noStrike" dirty="0">
                <a:solidFill>
                  <a:srgbClr val="000000"/>
                </a:solidFill>
                <a:effectLst/>
                <a:latin typeface="Arial" panose="020B0604020202020204" pitchFamily="34" charset="0"/>
              </a:rPr>
              <a:t> for living holy and righteous lives before God</a:t>
            </a:r>
          </a:p>
          <a:p>
            <a:pPr marL="0" indent="0">
              <a:buNone/>
            </a:pPr>
            <a:br>
              <a:rPr lang="en-US" dirty="0"/>
            </a:br>
            <a:endParaRPr lang="en-US" dirty="0"/>
          </a:p>
        </p:txBody>
      </p:sp>
    </p:spTree>
    <p:extLst>
      <p:ext uri="{BB962C8B-B14F-4D97-AF65-F5344CB8AC3E}">
        <p14:creationId xmlns:p14="http://schemas.microsoft.com/office/powerpoint/2010/main" val="2809232720"/>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3115</TotalTime>
  <Words>4646</Words>
  <Application>Microsoft Macintosh PowerPoint</Application>
  <PresentationFormat>Widescreen</PresentationFormat>
  <Paragraphs>515</Paragraphs>
  <Slides>53</Slides>
  <Notes>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APPLE CHANCERY</vt:lpstr>
      <vt:lpstr>Arial</vt:lpstr>
      <vt:lpstr>Arial</vt:lpstr>
      <vt:lpstr>Calibri</vt:lpstr>
      <vt:lpstr>Chalkduster</vt:lpstr>
      <vt:lpstr>Trebuchet MS</vt:lpstr>
      <vt:lpstr>Wingdings</vt:lpstr>
      <vt:lpstr>Wingdings 3</vt:lpstr>
      <vt:lpstr>Facet</vt:lpstr>
      <vt:lpstr> “The Psalms”</vt:lpstr>
      <vt:lpstr>PowerPoint Presentation</vt:lpstr>
      <vt:lpstr>PowerPoint Presentation</vt:lpstr>
      <vt:lpstr>PowerPoint Presentation</vt:lpstr>
      <vt:lpstr>PowerPoint Presentation</vt:lpstr>
      <vt:lpstr>PowerPoint Presentation</vt:lpstr>
      <vt:lpstr>"THE BOOK OF PSALMS”  Introduction To The Psalms  </vt:lpstr>
      <vt:lpstr>"THE BOOK OF PSALMS”  Introduction To The Psalms</vt:lpstr>
      <vt:lpstr>"THE BOOK OF PSALMS”  Introduction To The Psalms</vt:lpstr>
      <vt:lpstr>"THE BOOK OF PSALMS”  Introduction To The Psalms</vt:lpstr>
      <vt:lpstr>Characteristics Of Hebrew Poetry </vt:lpstr>
      <vt:lpstr>Characteristics Of Hebrew Poetry</vt:lpstr>
      <vt:lpstr>Characteristics Of Hebrew Poetry</vt:lpstr>
      <vt:lpstr>Characteristics Of Hebrew Poetry</vt:lpstr>
      <vt:lpstr>Characteristics Of Hebrew Poetry</vt:lpstr>
      <vt:lpstr>Background Material On The Psalms </vt:lpstr>
      <vt:lpstr>The History Of The Psalms </vt:lpstr>
      <vt:lpstr>The Authors Of The Psalms </vt:lpstr>
      <vt:lpstr>The Authors Of The Psalms</vt:lpstr>
      <vt:lpstr>The Arrangement Of The Psalms </vt:lpstr>
      <vt:lpstr>Topical Likeness to the Pentateuch</vt:lpstr>
      <vt:lpstr>Theme and Purpose of the Psalms</vt:lpstr>
      <vt:lpstr>Superscriptions  (added later for editorial purposes and instructions)   </vt:lpstr>
      <vt:lpstr>Pursuit of Knowing God</vt:lpstr>
      <vt:lpstr>Knowledge of God…Wisdom of God… Fear of God…Worship God</vt:lpstr>
      <vt:lpstr>Different Types and Groups of Psalms: </vt:lpstr>
      <vt:lpstr>Method in studying Psalms:</vt:lpstr>
      <vt:lpstr>Teaching Psalms – Psalms of Instruction (1,5, 7, 15, 50, 73, 94, 101, 119, 139) </vt:lpstr>
      <vt:lpstr>Teaching Psalms</vt:lpstr>
      <vt:lpstr>“Have a daily place to give God space to change your pace in order to teach you about His strength and grace for whatever you will face as you continue to run the race!”</vt:lpstr>
      <vt:lpstr>History  Psalms – Psalms reflecting on Highlights of Israel’s History (78, 105, 106, 136) </vt:lpstr>
      <vt:lpstr>Hallelujah Psalms – Psalms of Praise (106, 111-113, 115-117, 135, 146-150) </vt:lpstr>
      <vt:lpstr>Hallelujah Psalms</vt:lpstr>
      <vt:lpstr>Penitential Psalms – Psalms reflecting on repentance and confession of sin (6, 32, 38, 51, 102, 130, 143) </vt:lpstr>
      <vt:lpstr> Penitential Psalms</vt:lpstr>
      <vt:lpstr>Supplication Psalms – Psalms of calling out (42, 54-57, 61-64, 73, 86) </vt:lpstr>
      <vt:lpstr>Thanksgiving Psalms – Psalms reflecting on God with thankfulness (16, 18, 103) </vt:lpstr>
      <vt:lpstr>Old Testament Names of God</vt:lpstr>
      <vt:lpstr>Old Testament Names of God</vt:lpstr>
      <vt:lpstr>Messianic Psalms – Psalms reflecting on Christ’s prophecy and character as Savior, Shepherd and King (2, 20-24, 41, 68, 110, 118) </vt:lpstr>
      <vt:lpstr>Messianic Psalms</vt:lpstr>
      <vt:lpstr>Messianic Psalms</vt:lpstr>
      <vt:lpstr>Messianic Prophecies</vt:lpstr>
      <vt:lpstr>Messianic Prophecies</vt:lpstr>
      <vt:lpstr>Messianic Prophecies</vt:lpstr>
      <vt:lpstr>Nature Psalms – Psalms reflecting on God in Creation (8, 19, 29, 33, 65, 104) </vt:lpstr>
      <vt:lpstr>Nature Psalms</vt:lpstr>
      <vt:lpstr>Pilgrimage Psalms (Songs of Ascent) – Psalms song during the Pilgrimage Journey “up to Jerusalem” (120-134) </vt:lpstr>
      <vt:lpstr>Imprecatory Psalms – Psalms of cursing wickedness and calling upon God for Justice (35, 52, 58, 59, 69, 83, 109, 137, 140)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Psalms</dc:title>
  <dc:creator>Microsoft Office User</dc:creator>
  <cp:lastModifiedBy>Microsoft Office User</cp:lastModifiedBy>
  <cp:revision>126</cp:revision>
  <cp:lastPrinted>2023-02-10T10:50:49Z</cp:lastPrinted>
  <dcterms:created xsi:type="dcterms:W3CDTF">2023-02-03T23:33:56Z</dcterms:created>
  <dcterms:modified xsi:type="dcterms:W3CDTF">2023-02-16T12:40:36Z</dcterms:modified>
</cp:coreProperties>
</file>